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Osjecko-Baranjska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Croatia • State Map | Fully Editable Vector Shape</a:t>
            </a:r>
          </a:p>
        </p:txBody>
      </p:sp>
      <p:sp>
        <p:nvSpPr>
          <p:cNvPr id="101" name="Osjecko-Baranjska"/>
          <p:cNvSpPr/>
          <p:nvPr/>
        </p:nvSpPr>
        <p:spPr>
          <a:xfrm>
            <a:off x="3579150" y="1325880"/>
            <a:ext cx="5033394" cy="4937760"/>
          </a:xfrm>
          <a:custGeom>
            <a:avLst/>
            <a:gdLst/>
            <a:ahLst/>
            <a:cxnLst/>
            <a:rect l="0" t="0" r="100000" b="98100"/>
            <a:pathLst>
              <a:path w="100000" h="98100">
                <a:moveTo>
                  <a:pt x="89210" y="28900"/>
                </a:moveTo>
                <a:lnTo>
                  <a:pt x="88970" y="29090"/>
                </a:lnTo>
                <a:lnTo>
                  <a:pt x="88450" y="29200"/>
                </a:lnTo>
                <a:lnTo>
                  <a:pt x="88310" y="29190"/>
                </a:lnTo>
                <a:lnTo>
                  <a:pt x="88230" y="29150"/>
                </a:lnTo>
                <a:lnTo>
                  <a:pt x="88210" y="29100"/>
                </a:lnTo>
                <a:lnTo>
                  <a:pt x="88190" y="29050"/>
                </a:lnTo>
                <a:lnTo>
                  <a:pt x="88160" y="29010"/>
                </a:lnTo>
                <a:lnTo>
                  <a:pt x="88090" y="28910"/>
                </a:lnTo>
                <a:lnTo>
                  <a:pt x="88040" y="28870"/>
                </a:lnTo>
                <a:lnTo>
                  <a:pt x="87860" y="28760"/>
                </a:lnTo>
                <a:lnTo>
                  <a:pt x="87820" y="28720"/>
                </a:lnTo>
                <a:lnTo>
                  <a:pt x="87780" y="28670"/>
                </a:lnTo>
                <a:lnTo>
                  <a:pt x="87760" y="28620"/>
                </a:lnTo>
                <a:lnTo>
                  <a:pt x="87730" y="28520"/>
                </a:lnTo>
                <a:lnTo>
                  <a:pt x="87710" y="28470"/>
                </a:lnTo>
                <a:lnTo>
                  <a:pt x="87660" y="28390"/>
                </a:lnTo>
                <a:lnTo>
                  <a:pt x="87570" y="28300"/>
                </a:lnTo>
                <a:lnTo>
                  <a:pt x="87360" y="28150"/>
                </a:lnTo>
                <a:lnTo>
                  <a:pt x="87230" y="28090"/>
                </a:lnTo>
                <a:lnTo>
                  <a:pt x="87040" y="28080"/>
                </a:lnTo>
                <a:lnTo>
                  <a:pt x="86940" y="28100"/>
                </a:lnTo>
                <a:lnTo>
                  <a:pt x="86860" y="28130"/>
                </a:lnTo>
                <a:lnTo>
                  <a:pt x="86800" y="28180"/>
                </a:lnTo>
                <a:lnTo>
                  <a:pt x="86710" y="28280"/>
                </a:lnTo>
                <a:lnTo>
                  <a:pt x="86620" y="28340"/>
                </a:lnTo>
                <a:lnTo>
                  <a:pt x="86480" y="28390"/>
                </a:lnTo>
                <a:lnTo>
                  <a:pt x="86040" y="28460"/>
                </a:lnTo>
                <a:lnTo>
                  <a:pt x="85950" y="28490"/>
                </a:lnTo>
                <a:lnTo>
                  <a:pt x="85920" y="28540"/>
                </a:lnTo>
                <a:lnTo>
                  <a:pt x="85910" y="28590"/>
                </a:lnTo>
                <a:lnTo>
                  <a:pt x="85920" y="28650"/>
                </a:lnTo>
                <a:lnTo>
                  <a:pt x="85960" y="28700"/>
                </a:lnTo>
                <a:lnTo>
                  <a:pt x="86080" y="28850"/>
                </a:lnTo>
                <a:lnTo>
                  <a:pt x="86110" y="28890"/>
                </a:lnTo>
                <a:lnTo>
                  <a:pt x="86130" y="28950"/>
                </a:lnTo>
                <a:lnTo>
                  <a:pt x="86150" y="29100"/>
                </a:lnTo>
                <a:lnTo>
                  <a:pt x="86150" y="29230"/>
                </a:lnTo>
                <a:lnTo>
                  <a:pt x="86130" y="29360"/>
                </a:lnTo>
                <a:lnTo>
                  <a:pt x="86030" y="29460"/>
                </a:lnTo>
                <a:lnTo>
                  <a:pt x="85900" y="29560"/>
                </a:lnTo>
                <a:lnTo>
                  <a:pt x="84780" y="29510"/>
                </a:lnTo>
                <a:lnTo>
                  <a:pt x="84480" y="29690"/>
                </a:lnTo>
                <a:lnTo>
                  <a:pt x="84120" y="29860"/>
                </a:lnTo>
                <a:lnTo>
                  <a:pt x="83970" y="29960"/>
                </a:lnTo>
                <a:lnTo>
                  <a:pt x="83870" y="30040"/>
                </a:lnTo>
                <a:lnTo>
                  <a:pt x="83850" y="30110"/>
                </a:lnTo>
                <a:lnTo>
                  <a:pt x="83830" y="30200"/>
                </a:lnTo>
                <a:lnTo>
                  <a:pt x="83800" y="30710"/>
                </a:lnTo>
                <a:lnTo>
                  <a:pt x="83770" y="30820"/>
                </a:lnTo>
                <a:lnTo>
                  <a:pt x="83740" y="30890"/>
                </a:lnTo>
                <a:lnTo>
                  <a:pt x="83630" y="30970"/>
                </a:lnTo>
                <a:lnTo>
                  <a:pt x="83590" y="31010"/>
                </a:lnTo>
                <a:lnTo>
                  <a:pt x="83560" y="31070"/>
                </a:lnTo>
                <a:lnTo>
                  <a:pt x="83550" y="31140"/>
                </a:lnTo>
                <a:lnTo>
                  <a:pt x="83540" y="31230"/>
                </a:lnTo>
                <a:lnTo>
                  <a:pt x="83550" y="31330"/>
                </a:lnTo>
                <a:lnTo>
                  <a:pt x="83550" y="31450"/>
                </a:lnTo>
                <a:lnTo>
                  <a:pt x="83520" y="31580"/>
                </a:lnTo>
                <a:lnTo>
                  <a:pt x="83470" y="31640"/>
                </a:lnTo>
                <a:lnTo>
                  <a:pt x="83410" y="31660"/>
                </a:lnTo>
                <a:lnTo>
                  <a:pt x="82860" y="31640"/>
                </a:lnTo>
                <a:lnTo>
                  <a:pt x="82780" y="31680"/>
                </a:lnTo>
                <a:lnTo>
                  <a:pt x="82710" y="31760"/>
                </a:lnTo>
                <a:lnTo>
                  <a:pt x="82670" y="31850"/>
                </a:lnTo>
                <a:lnTo>
                  <a:pt x="82600" y="31940"/>
                </a:lnTo>
                <a:lnTo>
                  <a:pt x="81940" y="32030"/>
                </a:lnTo>
                <a:lnTo>
                  <a:pt x="81770" y="32110"/>
                </a:lnTo>
                <a:lnTo>
                  <a:pt x="81660" y="32210"/>
                </a:lnTo>
                <a:lnTo>
                  <a:pt x="81640" y="32320"/>
                </a:lnTo>
                <a:lnTo>
                  <a:pt x="81620" y="32400"/>
                </a:lnTo>
                <a:lnTo>
                  <a:pt x="81580" y="33030"/>
                </a:lnTo>
                <a:lnTo>
                  <a:pt x="81580" y="33120"/>
                </a:lnTo>
                <a:lnTo>
                  <a:pt x="81600" y="33150"/>
                </a:lnTo>
                <a:lnTo>
                  <a:pt x="81630" y="33190"/>
                </a:lnTo>
                <a:lnTo>
                  <a:pt x="81700" y="33230"/>
                </a:lnTo>
                <a:lnTo>
                  <a:pt x="81790" y="33260"/>
                </a:lnTo>
                <a:lnTo>
                  <a:pt x="82300" y="33340"/>
                </a:lnTo>
                <a:lnTo>
                  <a:pt x="82390" y="33370"/>
                </a:lnTo>
                <a:lnTo>
                  <a:pt x="82470" y="33440"/>
                </a:lnTo>
                <a:lnTo>
                  <a:pt x="82510" y="33530"/>
                </a:lnTo>
                <a:lnTo>
                  <a:pt x="82530" y="33660"/>
                </a:lnTo>
                <a:lnTo>
                  <a:pt x="82520" y="33930"/>
                </a:lnTo>
                <a:lnTo>
                  <a:pt x="82490" y="34060"/>
                </a:lnTo>
                <a:lnTo>
                  <a:pt x="82460" y="34190"/>
                </a:lnTo>
                <a:lnTo>
                  <a:pt x="82380" y="34340"/>
                </a:lnTo>
                <a:lnTo>
                  <a:pt x="82310" y="34410"/>
                </a:lnTo>
                <a:lnTo>
                  <a:pt x="82220" y="34440"/>
                </a:lnTo>
                <a:lnTo>
                  <a:pt x="82160" y="34440"/>
                </a:lnTo>
                <a:lnTo>
                  <a:pt x="82050" y="34380"/>
                </a:lnTo>
                <a:lnTo>
                  <a:pt x="81280" y="33980"/>
                </a:lnTo>
                <a:lnTo>
                  <a:pt x="79370" y="33310"/>
                </a:lnTo>
                <a:lnTo>
                  <a:pt x="78810" y="33220"/>
                </a:lnTo>
                <a:lnTo>
                  <a:pt x="78400" y="33270"/>
                </a:lnTo>
                <a:lnTo>
                  <a:pt x="78210" y="33320"/>
                </a:lnTo>
                <a:lnTo>
                  <a:pt x="78100" y="33400"/>
                </a:lnTo>
                <a:lnTo>
                  <a:pt x="78030" y="33510"/>
                </a:lnTo>
                <a:lnTo>
                  <a:pt x="77910" y="33620"/>
                </a:lnTo>
                <a:lnTo>
                  <a:pt x="77710" y="33700"/>
                </a:lnTo>
                <a:lnTo>
                  <a:pt x="77230" y="33730"/>
                </a:lnTo>
                <a:lnTo>
                  <a:pt x="76880" y="33680"/>
                </a:lnTo>
                <a:lnTo>
                  <a:pt x="75850" y="33300"/>
                </a:lnTo>
                <a:lnTo>
                  <a:pt x="75720" y="33220"/>
                </a:lnTo>
                <a:lnTo>
                  <a:pt x="75670" y="33170"/>
                </a:lnTo>
                <a:lnTo>
                  <a:pt x="75660" y="33150"/>
                </a:lnTo>
                <a:lnTo>
                  <a:pt x="75640" y="33130"/>
                </a:lnTo>
                <a:lnTo>
                  <a:pt x="75040" y="32680"/>
                </a:lnTo>
                <a:lnTo>
                  <a:pt x="75450" y="32000"/>
                </a:lnTo>
                <a:lnTo>
                  <a:pt x="75470" y="31780"/>
                </a:lnTo>
                <a:lnTo>
                  <a:pt x="75430" y="31710"/>
                </a:lnTo>
                <a:lnTo>
                  <a:pt x="75390" y="31620"/>
                </a:lnTo>
                <a:lnTo>
                  <a:pt x="75350" y="31440"/>
                </a:lnTo>
                <a:lnTo>
                  <a:pt x="75310" y="31340"/>
                </a:lnTo>
                <a:lnTo>
                  <a:pt x="75270" y="31250"/>
                </a:lnTo>
                <a:lnTo>
                  <a:pt x="75230" y="31200"/>
                </a:lnTo>
                <a:lnTo>
                  <a:pt x="75100" y="31120"/>
                </a:lnTo>
                <a:lnTo>
                  <a:pt x="74970" y="31060"/>
                </a:lnTo>
                <a:lnTo>
                  <a:pt x="74950" y="31000"/>
                </a:lnTo>
                <a:lnTo>
                  <a:pt x="74950" y="30940"/>
                </a:lnTo>
                <a:lnTo>
                  <a:pt x="74990" y="30900"/>
                </a:lnTo>
                <a:lnTo>
                  <a:pt x="75030" y="30860"/>
                </a:lnTo>
                <a:lnTo>
                  <a:pt x="75070" y="30820"/>
                </a:lnTo>
                <a:lnTo>
                  <a:pt x="75120" y="30780"/>
                </a:lnTo>
                <a:lnTo>
                  <a:pt x="75170" y="30750"/>
                </a:lnTo>
                <a:lnTo>
                  <a:pt x="75230" y="30730"/>
                </a:lnTo>
                <a:lnTo>
                  <a:pt x="75340" y="30710"/>
                </a:lnTo>
                <a:lnTo>
                  <a:pt x="75420" y="30660"/>
                </a:lnTo>
                <a:lnTo>
                  <a:pt x="75500" y="30570"/>
                </a:lnTo>
                <a:lnTo>
                  <a:pt x="75700" y="30210"/>
                </a:lnTo>
                <a:lnTo>
                  <a:pt x="75770" y="30110"/>
                </a:lnTo>
                <a:lnTo>
                  <a:pt x="76290" y="29590"/>
                </a:lnTo>
                <a:lnTo>
                  <a:pt x="76470" y="29460"/>
                </a:lnTo>
                <a:lnTo>
                  <a:pt x="76650" y="29390"/>
                </a:lnTo>
                <a:lnTo>
                  <a:pt x="77040" y="29390"/>
                </a:lnTo>
                <a:lnTo>
                  <a:pt x="77350" y="29320"/>
                </a:lnTo>
                <a:lnTo>
                  <a:pt x="77440" y="29280"/>
                </a:lnTo>
                <a:lnTo>
                  <a:pt x="78310" y="28590"/>
                </a:lnTo>
                <a:lnTo>
                  <a:pt x="78470" y="28510"/>
                </a:lnTo>
                <a:lnTo>
                  <a:pt x="78590" y="28500"/>
                </a:lnTo>
                <a:lnTo>
                  <a:pt x="78970" y="28640"/>
                </a:lnTo>
                <a:lnTo>
                  <a:pt x="79130" y="28660"/>
                </a:lnTo>
                <a:lnTo>
                  <a:pt x="79160" y="28660"/>
                </a:lnTo>
                <a:lnTo>
                  <a:pt x="79830" y="28350"/>
                </a:lnTo>
                <a:lnTo>
                  <a:pt x="80070" y="28290"/>
                </a:lnTo>
                <a:lnTo>
                  <a:pt x="80410" y="28270"/>
                </a:lnTo>
                <a:lnTo>
                  <a:pt x="80580" y="28250"/>
                </a:lnTo>
                <a:lnTo>
                  <a:pt x="80620" y="28210"/>
                </a:lnTo>
                <a:lnTo>
                  <a:pt x="80620" y="28160"/>
                </a:lnTo>
                <a:lnTo>
                  <a:pt x="80510" y="28020"/>
                </a:lnTo>
                <a:lnTo>
                  <a:pt x="80460" y="27930"/>
                </a:lnTo>
                <a:lnTo>
                  <a:pt x="80430" y="27840"/>
                </a:lnTo>
                <a:lnTo>
                  <a:pt x="80430" y="27710"/>
                </a:lnTo>
                <a:lnTo>
                  <a:pt x="80420" y="27630"/>
                </a:lnTo>
                <a:lnTo>
                  <a:pt x="80370" y="27570"/>
                </a:lnTo>
                <a:lnTo>
                  <a:pt x="80070" y="27370"/>
                </a:lnTo>
                <a:lnTo>
                  <a:pt x="79910" y="27200"/>
                </a:lnTo>
                <a:lnTo>
                  <a:pt x="79850" y="27160"/>
                </a:lnTo>
                <a:lnTo>
                  <a:pt x="79790" y="27150"/>
                </a:lnTo>
                <a:lnTo>
                  <a:pt x="79740" y="27160"/>
                </a:lnTo>
                <a:lnTo>
                  <a:pt x="79710" y="27170"/>
                </a:lnTo>
                <a:lnTo>
                  <a:pt x="79670" y="27200"/>
                </a:lnTo>
                <a:lnTo>
                  <a:pt x="79650" y="27260"/>
                </a:lnTo>
                <a:lnTo>
                  <a:pt x="79630" y="27350"/>
                </a:lnTo>
                <a:lnTo>
                  <a:pt x="79620" y="27590"/>
                </a:lnTo>
                <a:lnTo>
                  <a:pt x="79610" y="27660"/>
                </a:lnTo>
                <a:lnTo>
                  <a:pt x="79570" y="27730"/>
                </a:lnTo>
                <a:lnTo>
                  <a:pt x="79500" y="27780"/>
                </a:lnTo>
                <a:lnTo>
                  <a:pt x="79400" y="27800"/>
                </a:lnTo>
                <a:lnTo>
                  <a:pt x="78760" y="27760"/>
                </a:lnTo>
                <a:lnTo>
                  <a:pt x="78670" y="27780"/>
                </a:lnTo>
                <a:lnTo>
                  <a:pt x="78540" y="27830"/>
                </a:lnTo>
                <a:lnTo>
                  <a:pt x="78470" y="27830"/>
                </a:lnTo>
                <a:lnTo>
                  <a:pt x="78410" y="27800"/>
                </a:lnTo>
                <a:lnTo>
                  <a:pt x="78350" y="27740"/>
                </a:lnTo>
                <a:lnTo>
                  <a:pt x="78180" y="27500"/>
                </a:lnTo>
                <a:lnTo>
                  <a:pt x="78140" y="27460"/>
                </a:lnTo>
                <a:lnTo>
                  <a:pt x="78100" y="27430"/>
                </a:lnTo>
                <a:lnTo>
                  <a:pt x="78060" y="27410"/>
                </a:lnTo>
                <a:lnTo>
                  <a:pt x="77400" y="27430"/>
                </a:lnTo>
                <a:lnTo>
                  <a:pt x="77330" y="27410"/>
                </a:lnTo>
                <a:lnTo>
                  <a:pt x="77260" y="27370"/>
                </a:lnTo>
                <a:lnTo>
                  <a:pt x="77190" y="27300"/>
                </a:lnTo>
                <a:lnTo>
                  <a:pt x="77060" y="27080"/>
                </a:lnTo>
                <a:lnTo>
                  <a:pt x="77000" y="27010"/>
                </a:lnTo>
                <a:lnTo>
                  <a:pt x="76930" y="26970"/>
                </a:lnTo>
                <a:lnTo>
                  <a:pt x="76870" y="26960"/>
                </a:lnTo>
                <a:lnTo>
                  <a:pt x="76820" y="26940"/>
                </a:lnTo>
                <a:lnTo>
                  <a:pt x="76780" y="26900"/>
                </a:lnTo>
                <a:lnTo>
                  <a:pt x="76750" y="26500"/>
                </a:lnTo>
                <a:lnTo>
                  <a:pt x="76750" y="26420"/>
                </a:lnTo>
                <a:lnTo>
                  <a:pt x="76770" y="26370"/>
                </a:lnTo>
                <a:lnTo>
                  <a:pt x="76800" y="26350"/>
                </a:lnTo>
                <a:lnTo>
                  <a:pt x="77010" y="26270"/>
                </a:lnTo>
                <a:lnTo>
                  <a:pt x="77110" y="26210"/>
                </a:lnTo>
                <a:lnTo>
                  <a:pt x="77220" y="26060"/>
                </a:lnTo>
                <a:lnTo>
                  <a:pt x="77230" y="25960"/>
                </a:lnTo>
                <a:lnTo>
                  <a:pt x="77180" y="25840"/>
                </a:lnTo>
                <a:lnTo>
                  <a:pt x="77130" y="25740"/>
                </a:lnTo>
                <a:lnTo>
                  <a:pt x="76980" y="25520"/>
                </a:lnTo>
                <a:lnTo>
                  <a:pt x="76860" y="25450"/>
                </a:lnTo>
                <a:lnTo>
                  <a:pt x="76570" y="25370"/>
                </a:lnTo>
                <a:lnTo>
                  <a:pt x="76480" y="25310"/>
                </a:lnTo>
                <a:lnTo>
                  <a:pt x="76300" y="25130"/>
                </a:lnTo>
                <a:lnTo>
                  <a:pt x="76220" y="25070"/>
                </a:lnTo>
                <a:lnTo>
                  <a:pt x="76120" y="25020"/>
                </a:lnTo>
                <a:lnTo>
                  <a:pt x="75070" y="24800"/>
                </a:lnTo>
                <a:lnTo>
                  <a:pt x="75030" y="24540"/>
                </a:lnTo>
                <a:lnTo>
                  <a:pt x="75010" y="24510"/>
                </a:lnTo>
                <a:lnTo>
                  <a:pt x="74970" y="24470"/>
                </a:lnTo>
                <a:lnTo>
                  <a:pt x="74210" y="24060"/>
                </a:lnTo>
                <a:lnTo>
                  <a:pt x="74040" y="23930"/>
                </a:lnTo>
                <a:lnTo>
                  <a:pt x="73940" y="23820"/>
                </a:lnTo>
                <a:lnTo>
                  <a:pt x="73920" y="23660"/>
                </a:lnTo>
                <a:lnTo>
                  <a:pt x="73890" y="23530"/>
                </a:lnTo>
                <a:lnTo>
                  <a:pt x="73840" y="23360"/>
                </a:lnTo>
                <a:lnTo>
                  <a:pt x="73710" y="23100"/>
                </a:lnTo>
                <a:lnTo>
                  <a:pt x="73600" y="22960"/>
                </a:lnTo>
                <a:lnTo>
                  <a:pt x="73510" y="22870"/>
                </a:lnTo>
                <a:lnTo>
                  <a:pt x="73420" y="22830"/>
                </a:lnTo>
                <a:lnTo>
                  <a:pt x="72990" y="22730"/>
                </a:lnTo>
                <a:lnTo>
                  <a:pt x="72920" y="22680"/>
                </a:lnTo>
                <a:lnTo>
                  <a:pt x="72850" y="22550"/>
                </a:lnTo>
                <a:lnTo>
                  <a:pt x="72780" y="22360"/>
                </a:lnTo>
                <a:lnTo>
                  <a:pt x="72600" y="22030"/>
                </a:lnTo>
                <a:lnTo>
                  <a:pt x="72460" y="21670"/>
                </a:lnTo>
                <a:lnTo>
                  <a:pt x="72350" y="21250"/>
                </a:lnTo>
                <a:lnTo>
                  <a:pt x="72340" y="21240"/>
                </a:lnTo>
                <a:lnTo>
                  <a:pt x="73410" y="21240"/>
                </a:lnTo>
                <a:lnTo>
                  <a:pt x="75020" y="21690"/>
                </a:lnTo>
                <a:lnTo>
                  <a:pt x="75200" y="21690"/>
                </a:lnTo>
                <a:lnTo>
                  <a:pt x="75370" y="21620"/>
                </a:lnTo>
                <a:lnTo>
                  <a:pt x="75640" y="21430"/>
                </a:lnTo>
                <a:lnTo>
                  <a:pt x="75770" y="21380"/>
                </a:lnTo>
                <a:lnTo>
                  <a:pt x="77040" y="21380"/>
                </a:lnTo>
                <a:lnTo>
                  <a:pt x="77320" y="21480"/>
                </a:lnTo>
                <a:lnTo>
                  <a:pt x="77800" y="21830"/>
                </a:lnTo>
                <a:lnTo>
                  <a:pt x="78150" y="21840"/>
                </a:lnTo>
                <a:lnTo>
                  <a:pt x="78410" y="22120"/>
                </a:lnTo>
                <a:lnTo>
                  <a:pt x="78680" y="22230"/>
                </a:lnTo>
                <a:lnTo>
                  <a:pt x="78940" y="22120"/>
                </a:lnTo>
                <a:lnTo>
                  <a:pt x="79190" y="21980"/>
                </a:lnTo>
                <a:lnTo>
                  <a:pt x="79440" y="21980"/>
                </a:lnTo>
                <a:lnTo>
                  <a:pt x="79690" y="22320"/>
                </a:lnTo>
                <a:lnTo>
                  <a:pt x="79700" y="22320"/>
                </a:lnTo>
                <a:lnTo>
                  <a:pt x="79800" y="22350"/>
                </a:lnTo>
                <a:lnTo>
                  <a:pt x="79900" y="22360"/>
                </a:lnTo>
                <a:lnTo>
                  <a:pt x="80010" y="22350"/>
                </a:lnTo>
                <a:lnTo>
                  <a:pt x="80120" y="22320"/>
                </a:lnTo>
                <a:lnTo>
                  <a:pt x="80420" y="22080"/>
                </a:lnTo>
                <a:lnTo>
                  <a:pt x="80950" y="21420"/>
                </a:lnTo>
                <a:lnTo>
                  <a:pt x="81200" y="21250"/>
                </a:lnTo>
                <a:lnTo>
                  <a:pt x="81550" y="21410"/>
                </a:lnTo>
                <a:lnTo>
                  <a:pt x="81950" y="21260"/>
                </a:lnTo>
                <a:lnTo>
                  <a:pt x="82610" y="20690"/>
                </a:lnTo>
                <a:lnTo>
                  <a:pt x="82800" y="20470"/>
                </a:lnTo>
                <a:lnTo>
                  <a:pt x="83130" y="19810"/>
                </a:lnTo>
                <a:lnTo>
                  <a:pt x="83360" y="19550"/>
                </a:lnTo>
                <a:lnTo>
                  <a:pt x="83380" y="19540"/>
                </a:lnTo>
                <a:lnTo>
                  <a:pt x="83430" y="19410"/>
                </a:lnTo>
                <a:lnTo>
                  <a:pt x="83470" y="19140"/>
                </a:lnTo>
                <a:lnTo>
                  <a:pt x="83530" y="19030"/>
                </a:lnTo>
                <a:lnTo>
                  <a:pt x="83880" y="18680"/>
                </a:lnTo>
                <a:lnTo>
                  <a:pt x="84160" y="18620"/>
                </a:lnTo>
                <a:lnTo>
                  <a:pt x="84930" y="18890"/>
                </a:lnTo>
                <a:lnTo>
                  <a:pt x="85530" y="19210"/>
                </a:lnTo>
                <a:lnTo>
                  <a:pt x="85720" y="19230"/>
                </a:lnTo>
                <a:lnTo>
                  <a:pt x="85880" y="19140"/>
                </a:lnTo>
                <a:lnTo>
                  <a:pt x="85950" y="18990"/>
                </a:lnTo>
                <a:lnTo>
                  <a:pt x="86020" y="18780"/>
                </a:lnTo>
                <a:lnTo>
                  <a:pt x="86170" y="18550"/>
                </a:lnTo>
                <a:lnTo>
                  <a:pt x="86370" y="18730"/>
                </a:lnTo>
                <a:lnTo>
                  <a:pt x="86440" y="18730"/>
                </a:lnTo>
                <a:lnTo>
                  <a:pt x="86540" y="18730"/>
                </a:lnTo>
                <a:lnTo>
                  <a:pt x="86800" y="18540"/>
                </a:lnTo>
                <a:lnTo>
                  <a:pt x="87110" y="18450"/>
                </a:lnTo>
                <a:lnTo>
                  <a:pt x="87280" y="18360"/>
                </a:lnTo>
                <a:lnTo>
                  <a:pt x="87430" y="18180"/>
                </a:lnTo>
                <a:lnTo>
                  <a:pt x="87660" y="18160"/>
                </a:lnTo>
                <a:lnTo>
                  <a:pt x="87750" y="18500"/>
                </a:lnTo>
                <a:lnTo>
                  <a:pt x="87480" y="18680"/>
                </a:lnTo>
                <a:lnTo>
                  <a:pt x="87360" y="18790"/>
                </a:lnTo>
                <a:lnTo>
                  <a:pt x="87220" y="18960"/>
                </a:lnTo>
                <a:lnTo>
                  <a:pt x="87540" y="19210"/>
                </a:lnTo>
                <a:lnTo>
                  <a:pt x="87700" y="19390"/>
                </a:lnTo>
                <a:lnTo>
                  <a:pt x="87750" y="19560"/>
                </a:lnTo>
                <a:lnTo>
                  <a:pt x="87630" y="19710"/>
                </a:lnTo>
                <a:lnTo>
                  <a:pt x="87440" y="19750"/>
                </a:lnTo>
                <a:lnTo>
                  <a:pt x="86950" y="19790"/>
                </a:lnTo>
                <a:lnTo>
                  <a:pt x="86910" y="20400"/>
                </a:lnTo>
                <a:lnTo>
                  <a:pt x="86870" y="20530"/>
                </a:lnTo>
                <a:lnTo>
                  <a:pt x="86820" y="20620"/>
                </a:lnTo>
                <a:lnTo>
                  <a:pt x="86790" y="20720"/>
                </a:lnTo>
                <a:lnTo>
                  <a:pt x="86850" y="20850"/>
                </a:lnTo>
                <a:lnTo>
                  <a:pt x="87080" y="21090"/>
                </a:lnTo>
                <a:lnTo>
                  <a:pt x="87190" y="21280"/>
                </a:lnTo>
                <a:lnTo>
                  <a:pt x="87640" y="21840"/>
                </a:lnTo>
                <a:lnTo>
                  <a:pt x="87710" y="22170"/>
                </a:lnTo>
                <a:lnTo>
                  <a:pt x="87780" y="22840"/>
                </a:lnTo>
                <a:lnTo>
                  <a:pt x="87900" y="23120"/>
                </a:lnTo>
                <a:lnTo>
                  <a:pt x="88120" y="23290"/>
                </a:lnTo>
                <a:lnTo>
                  <a:pt x="88380" y="23440"/>
                </a:lnTo>
                <a:lnTo>
                  <a:pt x="88600" y="23640"/>
                </a:lnTo>
                <a:lnTo>
                  <a:pt x="88690" y="23960"/>
                </a:lnTo>
                <a:lnTo>
                  <a:pt x="88610" y="24150"/>
                </a:lnTo>
                <a:lnTo>
                  <a:pt x="88180" y="24730"/>
                </a:lnTo>
                <a:lnTo>
                  <a:pt x="88010" y="24860"/>
                </a:lnTo>
                <a:lnTo>
                  <a:pt x="87830" y="25050"/>
                </a:lnTo>
                <a:lnTo>
                  <a:pt x="87760" y="25460"/>
                </a:lnTo>
                <a:lnTo>
                  <a:pt x="87750" y="25870"/>
                </a:lnTo>
                <a:lnTo>
                  <a:pt x="87690" y="26060"/>
                </a:lnTo>
                <a:lnTo>
                  <a:pt x="87820" y="26170"/>
                </a:lnTo>
                <a:lnTo>
                  <a:pt x="88130" y="26670"/>
                </a:lnTo>
                <a:lnTo>
                  <a:pt x="88280" y="26810"/>
                </a:lnTo>
                <a:lnTo>
                  <a:pt x="88560" y="26810"/>
                </a:lnTo>
                <a:lnTo>
                  <a:pt x="88760" y="26650"/>
                </a:lnTo>
                <a:lnTo>
                  <a:pt x="88920" y="26460"/>
                </a:lnTo>
                <a:lnTo>
                  <a:pt x="89190" y="26320"/>
                </a:lnTo>
                <a:lnTo>
                  <a:pt x="89320" y="26230"/>
                </a:lnTo>
                <a:lnTo>
                  <a:pt x="89460" y="26190"/>
                </a:lnTo>
                <a:lnTo>
                  <a:pt x="89600" y="26290"/>
                </a:lnTo>
                <a:lnTo>
                  <a:pt x="89690" y="26470"/>
                </a:lnTo>
                <a:lnTo>
                  <a:pt x="89740" y="26580"/>
                </a:lnTo>
                <a:lnTo>
                  <a:pt x="89810" y="26680"/>
                </a:lnTo>
                <a:lnTo>
                  <a:pt x="89960" y="26810"/>
                </a:lnTo>
                <a:lnTo>
                  <a:pt x="90220" y="26930"/>
                </a:lnTo>
                <a:lnTo>
                  <a:pt x="90440" y="26980"/>
                </a:lnTo>
                <a:lnTo>
                  <a:pt x="90640" y="27090"/>
                </a:lnTo>
                <a:lnTo>
                  <a:pt x="90810" y="27410"/>
                </a:lnTo>
                <a:lnTo>
                  <a:pt x="90370" y="27850"/>
                </a:lnTo>
                <a:lnTo>
                  <a:pt x="89450" y="27720"/>
                </a:lnTo>
                <a:lnTo>
                  <a:pt x="89330" y="27700"/>
                </a:lnTo>
                <a:lnTo>
                  <a:pt x="89120" y="28240"/>
                </a:lnTo>
                <a:lnTo>
                  <a:pt x="89130" y="28640"/>
                </a:lnTo>
                <a:lnTo>
                  <a:pt x="89210" y="289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