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Medimurska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Medimur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56230" y="8530"/>
                </a:moveTo>
                <a:lnTo>
                  <a:pt x="56170" y="8680"/>
                </a:lnTo>
                <a:lnTo>
                  <a:pt x="56040" y="9100"/>
                </a:lnTo>
                <a:lnTo>
                  <a:pt x="56020" y="9210"/>
                </a:lnTo>
                <a:lnTo>
                  <a:pt x="56010" y="9270"/>
                </a:lnTo>
                <a:lnTo>
                  <a:pt x="55550" y="10320"/>
                </a:lnTo>
                <a:lnTo>
                  <a:pt x="55500" y="10380"/>
                </a:lnTo>
                <a:lnTo>
                  <a:pt x="55450" y="10400"/>
                </a:lnTo>
                <a:lnTo>
                  <a:pt x="55320" y="10230"/>
                </a:lnTo>
                <a:lnTo>
                  <a:pt x="55240" y="10100"/>
                </a:lnTo>
                <a:lnTo>
                  <a:pt x="55180" y="10020"/>
                </a:lnTo>
                <a:lnTo>
                  <a:pt x="54990" y="9920"/>
                </a:lnTo>
                <a:lnTo>
                  <a:pt x="54470" y="9850"/>
                </a:lnTo>
                <a:lnTo>
                  <a:pt x="54090" y="9720"/>
                </a:lnTo>
                <a:lnTo>
                  <a:pt x="52320" y="9620"/>
                </a:lnTo>
                <a:lnTo>
                  <a:pt x="52160" y="9570"/>
                </a:lnTo>
                <a:lnTo>
                  <a:pt x="52020" y="9600"/>
                </a:lnTo>
                <a:lnTo>
                  <a:pt x="50950" y="9940"/>
                </a:lnTo>
                <a:lnTo>
                  <a:pt x="50450" y="9930"/>
                </a:lnTo>
                <a:lnTo>
                  <a:pt x="48560" y="9530"/>
                </a:lnTo>
                <a:lnTo>
                  <a:pt x="48520" y="9510"/>
                </a:lnTo>
                <a:lnTo>
                  <a:pt x="48480" y="9470"/>
                </a:lnTo>
                <a:lnTo>
                  <a:pt x="48410" y="9390"/>
                </a:lnTo>
                <a:lnTo>
                  <a:pt x="48340" y="9210"/>
                </a:lnTo>
                <a:lnTo>
                  <a:pt x="48310" y="9100"/>
                </a:lnTo>
                <a:lnTo>
                  <a:pt x="48290" y="9000"/>
                </a:lnTo>
                <a:lnTo>
                  <a:pt x="48280" y="8930"/>
                </a:lnTo>
                <a:lnTo>
                  <a:pt x="48280" y="8880"/>
                </a:lnTo>
                <a:lnTo>
                  <a:pt x="48250" y="8820"/>
                </a:lnTo>
                <a:lnTo>
                  <a:pt x="48080" y="8600"/>
                </a:lnTo>
                <a:lnTo>
                  <a:pt x="48000" y="8510"/>
                </a:lnTo>
                <a:lnTo>
                  <a:pt x="47900" y="8440"/>
                </a:lnTo>
                <a:lnTo>
                  <a:pt x="47590" y="8410"/>
                </a:lnTo>
                <a:lnTo>
                  <a:pt x="47340" y="8230"/>
                </a:lnTo>
                <a:lnTo>
                  <a:pt x="47310" y="8220"/>
                </a:lnTo>
                <a:lnTo>
                  <a:pt x="47290" y="8030"/>
                </a:lnTo>
                <a:lnTo>
                  <a:pt x="47220" y="7920"/>
                </a:lnTo>
                <a:lnTo>
                  <a:pt x="46960" y="7750"/>
                </a:lnTo>
                <a:lnTo>
                  <a:pt x="46860" y="7630"/>
                </a:lnTo>
                <a:lnTo>
                  <a:pt x="46820" y="7450"/>
                </a:lnTo>
                <a:lnTo>
                  <a:pt x="46850" y="7090"/>
                </a:lnTo>
                <a:lnTo>
                  <a:pt x="46840" y="6910"/>
                </a:lnTo>
                <a:lnTo>
                  <a:pt x="46810" y="6810"/>
                </a:lnTo>
                <a:lnTo>
                  <a:pt x="46660" y="6290"/>
                </a:lnTo>
                <a:lnTo>
                  <a:pt x="46600" y="5980"/>
                </a:lnTo>
                <a:lnTo>
                  <a:pt x="46610" y="5850"/>
                </a:lnTo>
                <a:lnTo>
                  <a:pt x="46620" y="5660"/>
                </a:lnTo>
                <a:lnTo>
                  <a:pt x="47020" y="5210"/>
                </a:lnTo>
                <a:lnTo>
                  <a:pt x="47060" y="5150"/>
                </a:lnTo>
                <a:lnTo>
                  <a:pt x="47550" y="4960"/>
                </a:lnTo>
                <a:lnTo>
                  <a:pt x="47640" y="4900"/>
                </a:lnTo>
                <a:lnTo>
                  <a:pt x="47780" y="4820"/>
                </a:lnTo>
                <a:lnTo>
                  <a:pt x="48080" y="4720"/>
                </a:lnTo>
                <a:lnTo>
                  <a:pt x="48240" y="4530"/>
                </a:lnTo>
                <a:lnTo>
                  <a:pt x="48300" y="4460"/>
                </a:lnTo>
                <a:lnTo>
                  <a:pt x="48410" y="4620"/>
                </a:lnTo>
                <a:lnTo>
                  <a:pt x="48420" y="4630"/>
                </a:lnTo>
                <a:lnTo>
                  <a:pt x="48510" y="4460"/>
                </a:lnTo>
                <a:lnTo>
                  <a:pt x="48690" y="4600"/>
                </a:lnTo>
                <a:lnTo>
                  <a:pt x="48880" y="4630"/>
                </a:lnTo>
                <a:lnTo>
                  <a:pt x="49080" y="4610"/>
                </a:lnTo>
                <a:lnTo>
                  <a:pt x="49260" y="4630"/>
                </a:lnTo>
                <a:lnTo>
                  <a:pt x="49390" y="4710"/>
                </a:lnTo>
                <a:lnTo>
                  <a:pt x="49650" y="4990"/>
                </a:lnTo>
                <a:lnTo>
                  <a:pt x="49780" y="5080"/>
                </a:lnTo>
                <a:lnTo>
                  <a:pt x="49910" y="5100"/>
                </a:lnTo>
                <a:lnTo>
                  <a:pt x="50250" y="5060"/>
                </a:lnTo>
                <a:lnTo>
                  <a:pt x="50410" y="5080"/>
                </a:lnTo>
                <a:lnTo>
                  <a:pt x="50560" y="5170"/>
                </a:lnTo>
                <a:lnTo>
                  <a:pt x="50930" y="5470"/>
                </a:lnTo>
                <a:lnTo>
                  <a:pt x="51020" y="5540"/>
                </a:lnTo>
                <a:lnTo>
                  <a:pt x="51690" y="5960"/>
                </a:lnTo>
                <a:lnTo>
                  <a:pt x="51890" y="6170"/>
                </a:lnTo>
                <a:lnTo>
                  <a:pt x="51990" y="6170"/>
                </a:lnTo>
                <a:lnTo>
                  <a:pt x="52050" y="5970"/>
                </a:lnTo>
                <a:lnTo>
                  <a:pt x="52150" y="5890"/>
                </a:lnTo>
                <a:lnTo>
                  <a:pt x="52270" y="5910"/>
                </a:lnTo>
                <a:lnTo>
                  <a:pt x="52410" y="6000"/>
                </a:lnTo>
                <a:lnTo>
                  <a:pt x="52820" y="6080"/>
                </a:lnTo>
                <a:lnTo>
                  <a:pt x="53150" y="6310"/>
                </a:lnTo>
                <a:lnTo>
                  <a:pt x="53430" y="6660"/>
                </a:lnTo>
                <a:lnTo>
                  <a:pt x="53680" y="7080"/>
                </a:lnTo>
                <a:lnTo>
                  <a:pt x="53970" y="7460"/>
                </a:lnTo>
                <a:lnTo>
                  <a:pt x="54440" y="7750"/>
                </a:lnTo>
                <a:lnTo>
                  <a:pt x="54620" y="8150"/>
                </a:lnTo>
                <a:lnTo>
                  <a:pt x="54730" y="8150"/>
                </a:lnTo>
                <a:lnTo>
                  <a:pt x="54840" y="7830"/>
                </a:lnTo>
                <a:lnTo>
                  <a:pt x="54950" y="7900"/>
                </a:lnTo>
                <a:lnTo>
                  <a:pt x="55370" y="8000"/>
                </a:lnTo>
                <a:lnTo>
                  <a:pt x="55440" y="8030"/>
                </a:lnTo>
                <a:lnTo>
                  <a:pt x="55510" y="8080"/>
                </a:lnTo>
                <a:lnTo>
                  <a:pt x="55570" y="8150"/>
                </a:lnTo>
                <a:lnTo>
                  <a:pt x="55640" y="8230"/>
                </a:lnTo>
                <a:lnTo>
                  <a:pt x="55740" y="8320"/>
                </a:lnTo>
                <a:lnTo>
                  <a:pt x="55780" y="8250"/>
                </a:lnTo>
                <a:lnTo>
                  <a:pt x="55810" y="8150"/>
                </a:lnTo>
                <a:lnTo>
                  <a:pt x="55900" y="8150"/>
                </a:lnTo>
                <a:lnTo>
                  <a:pt x="56090" y="8340"/>
                </a:lnTo>
                <a:lnTo>
                  <a:pt x="56230" y="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