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Licko-Senjska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Licko-Senj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27730" y="35900"/>
                </a:moveTo>
                <a:lnTo>
                  <a:pt x="29540" y="36310"/>
                </a:lnTo>
                <a:lnTo>
                  <a:pt x="30060" y="36280"/>
                </a:lnTo>
                <a:lnTo>
                  <a:pt x="30450" y="35890"/>
                </a:lnTo>
                <a:lnTo>
                  <a:pt x="30540" y="35830"/>
                </a:lnTo>
                <a:lnTo>
                  <a:pt x="30600" y="35860"/>
                </a:lnTo>
                <a:lnTo>
                  <a:pt x="30680" y="35960"/>
                </a:lnTo>
                <a:lnTo>
                  <a:pt x="30730" y="36050"/>
                </a:lnTo>
                <a:lnTo>
                  <a:pt x="30800" y="36160"/>
                </a:lnTo>
                <a:lnTo>
                  <a:pt x="30890" y="36270"/>
                </a:lnTo>
                <a:lnTo>
                  <a:pt x="31020" y="36390"/>
                </a:lnTo>
                <a:lnTo>
                  <a:pt x="31080" y="36450"/>
                </a:lnTo>
                <a:lnTo>
                  <a:pt x="31180" y="36600"/>
                </a:lnTo>
                <a:lnTo>
                  <a:pt x="31250" y="36680"/>
                </a:lnTo>
                <a:lnTo>
                  <a:pt x="31340" y="36750"/>
                </a:lnTo>
                <a:lnTo>
                  <a:pt x="33410" y="38030"/>
                </a:lnTo>
                <a:lnTo>
                  <a:pt x="33460" y="38080"/>
                </a:lnTo>
                <a:lnTo>
                  <a:pt x="33520" y="38160"/>
                </a:lnTo>
                <a:lnTo>
                  <a:pt x="33820" y="38850"/>
                </a:lnTo>
                <a:lnTo>
                  <a:pt x="33890" y="38980"/>
                </a:lnTo>
                <a:lnTo>
                  <a:pt x="34070" y="39170"/>
                </a:lnTo>
                <a:lnTo>
                  <a:pt x="34380" y="39420"/>
                </a:lnTo>
                <a:lnTo>
                  <a:pt x="34460" y="39500"/>
                </a:lnTo>
                <a:lnTo>
                  <a:pt x="34500" y="39600"/>
                </a:lnTo>
                <a:lnTo>
                  <a:pt x="34620" y="39990"/>
                </a:lnTo>
                <a:lnTo>
                  <a:pt x="34670" y="40120"/>
                </a:lnTo>
                <a:lnTo>
                  <a:pt x="34760" y="40250"/>
                </a:lnTo>
                <a:lnTo>
                  <a:pt x="34820" y="40300"/>
                </a:lnTo>
                <a:lnTo>
                  <a:pt x="34890" y="40330"/>
                </a:lnTo>
                <a:lnTo>
                  <a:pt x="34950" y="40330"/>
                </a:lnTo>
                <a:lnTo>
                  <a:pt x="35190" y="40300"/>
                </a:lnTo>
                <a:lnTo>
                  <a:pt x="35380" y="40330"/>
                </a:lnTo>
                <a:lnTo>
                  <a:pt x="35490" y="40380"/>
                </a:lnTo>
                <a:lnTo>
                  <a:pt x="35560" y="40450"/>
                </a:lnTo>
                <a:lnTo>
                  <a:pt x="35590" y="40530"/>
                </a:lnTo>
                <a:lnTo>
                  <a:pt x="35630" y="40620"/>
                </a:lnTo>
                <a:lnTo>
                  <a:pt x="35730" y="40730"/>
                </a:lnTo>
                <a:lnTo>
                  <a:pt x="36330" y="41240"/>
                </a:lnTo>
                <a:lnTo>
                  <a:pt x="36220" y="41660"/>
                </a:lnTo>
                <a:lnTo>
                  <a:pt x="36030" y="41870"/>
                </a:lnTo>
                <a:lnTo>
                  <a:pt x="35720" y="42100"/>
                </a:lnTo>
                <a:lnTo>
                  <a:pt x="35690" y="42160"/>
                </a:lnTo>
                <a:lnTo>
                  <a:pt x="35700" y="42220"/>
                </a:lnTo>
                <a:lnTo>
                  <a:pt x="35790" y="42320"/>
                </a:lnTo>
                <a:lnTo>
                  <a:pt x="36030" y="42500"/>
                </a:lnTo>
                <a:lnTo>
                  <a:pt x="36280" y="42620"/>
                </a:lnTo>
                <a:lnTo>
                  <a:pt x="36460" y="42760"/>
                </a:lnTo>
                <a:lnTo>
                  <a:pt x="36550" y="42800"/>
                </a:lnTo>
                <a:lnTo>
                  <a:pt x="36800" y="42860"/>
                </a:lnTo>
                <a:lnTo>
                  <a:pt x="36860" y="42920"/>
                </a:lnTo>
                <a:lnTo>
                  <a:pt x="36880" y="43020"/>
                </a:lnTo>
                <a:lnTo>
                  <a:pt x="36840" y="43180"/>
                </a:lnTo>
                <a:lnTo>
                  <a:pt x="36800" y="43250"/>
                </a:lnTo>
                <a:lnTo>
                  <a:pt x="36750" y="43300"/>
                </a:lnTo>
                <a:lnTo>
                  <a:pt x="36320" y="43570"/>
                </a:lnTo>
                <a:lnTo>
                  <a:pt x="36170" y="43710"/>
                </a:lnTo>
                <a:lnTo>
                  <a:pt x="36000" y="43780"/>
                </a:lnTo>
                <a:lnTo>
                  <a:pt x="35900" y="43840"/>
                </a:lnTo>
                <a:lnTo>
                  <a:pt x="35820" y="43920"/>
                </a:lnTo>
                <a:lnTo>
                  <a:pt x="35710" y="43970"/>
                </a:lnTo>
                <a:lnTo>
                  <a:pt x="35590" y="43990"/>
                </a:lnTo>
                <a:lnTo>
                  <a:pt x="35040" y="43990"/>
                </a:lnTo>
                <a:lnTo>
                  <a:pt x="34930" y="44020"/>
                </a:lnTo>
                <a:lnTo>
                  <a:pt x="34880" y="44100"/>
                </a:lnTo>
                <a:lnTo>
                  <a:pt x="34890" y="44290"/>
                </a:lnTo>
                <a:lnTo>
                  <a:pt x="34940" y="44470"/>
                </a:lnTo>
                <a:lnTo>
                  <a:pt x="35090" y="44650"/>
                </a:lnTo>
                <a:lnTo>
                  <a:pt x="35200" y="44750"/>
                </a:lnTo>
                <a:lnTo>
                  <a:pt x="35460" y="44930"/>
                </a:lnTo>
                <a:lnTo>
                  <a:pt x="35560" y="45010"/>
                </a:lnTo>
                <a:lnTo>
                  <a:pt x="35650" y="45150"/>
                </a:lnTo>
                <a:lnTo>
                  <a:pt x="35730" y="45350"/>
                </a:lnTo>
                <a:lnTo>
                  <a:pt x="35800" y="45680"/>
                </a:lnTo>
                <a:lnTo>
                  <a:pt x="35820" y="46090"/>
                </a:lnTo>
                <a:lnTo>
                  <a:pt x="35860" y="46240"/>
                </a:lnTo>
                <a:lnTo>
                  <a:pt x="36090" y="46490"/>
                </a:lnTo>
                <a:lnTo>
                  <a:pt x="36160" y="46610"/>
                </a:lnTo>
                <a:lnTo>
                  <a:pt x="36250" y="47060"/>
                </a:lnTo>
                <a:lnTo>
                  <a:pt x="36290" y="47160"/>
                </a:lnTo>
                <a:lnTo>
                  <a:pt x="36300" y="47230"/>
                </a:lnTo>
                <a:lnTo>
                  <a:pt x="36290" y="47280"/>
                </a:lnTo>
                <a:lnTo>
                  <a:pt x="36250" y="47360"/>
                </a:lnTo>
                <a:lnTo>
                  <a:pt x="36200" y="47440"/>
                </a:lnTo>
                <a:lnTo>
                  <a:pt x="36210" y="47530"/>
                </a:lnTo>
                <a:lnTo>
                  <a:pt x="36270" y="47670"/>
                </a:lnTo>
                <a:lnTo>
                  <a:pt x="37200" y="48540"/>
                </a:lnTo>
                <a:lnTo>
                  <a:pt x="37420" y="48840"/>
                </a:lnTo>
                <a:lnTo>
                  <a:pt x="37670" y="49540"/>
                </a:lnTo>
                <a:lnTo>
                  <a:pt x="36880" y="50130"/>
                </a:lnTo>
                <a:lnTo>
                  <a:pt x="36760" y="50260"/>
                </a:lnTo>
                <a:lnTo>
                  <a:pt x="36710" y="50360"/>
                </a:lnTo>
                <a:lnTo>
                  <a:pt x="36750" y="50470"/>
                </a:lnTo>
                <a:lnTo>
                  <a:pt x="36820" y="50560"/>
                </a:lnTo>
                <a:lnTo>
                  <a:pt x="36870" y="50610"/>
                </a:lnTo>
                <a:lnTo>
                  <a:pt x="36940" y="50650"/>
                </a:lnTo>
                <a:lnTo>
                  <a:pt x="37020" y="50680"/>
                </a:lnTo>
                <a:lnTo>
                  <a:pt x="37090" y="50720"/>
                </a:lnTo>
                <a:lnTo>
                  <a:pt x="37120" y="50780"/>
                </a:lnTo>
                <a:lnTo>
                  <a:pt x="37140" y="50860"/>
                </a:lnTo>
                <a:lnTo>
                  <a:pt x="37160" y="50940"/>
                </a:lnTo>
                <a:lnTo>
                  <a:pt x="37200" y="51000"/>
                </a:lnTo>
                <a:lnTo>
                  <a:pt x="37260" y="51040"/>
                </a:lnTo>
                <a:lnTo>
                  <a:pt x="37310" y="51080"/>
                </a:lnTo>
                <a:lnTo>
                  <a:pt x="37370" y="51120"/>
                </a:lnTo>
                <a:lnTo>
                  <a:pt x="37390" y="51200"/>
                </a:lnTo>
                <a:lnTo>
                  <a:pt x="37380" y="51350"/>
                </a:lnTo>
                <a:lnTo>
                  <a:pt x="37320" y="51560"/>
                </a:lnTo>
                <a:lnTo>
                  <a:pt x="37220" y="51810"/>
                </a:lnTo>
                <a:lnTo>
                  <a:pt x="37090" y="52040"/>
                </a:lnTo>
                <a:lnTo>
                  <a:pt x="36840" y="52360"/>
                </a:lnTo>
                <a:lnTo>
                  <a:pt x="36680" y="52530"/>
                </a:lnTo>
                <a:lnTo>
                  <a:pt x="36480" y="52610"/>
                </a:lnTo>
                <a:lnTo>
                  <a:pt x="36330" y="52630"/>
                </a:lnTo>
                <a:lnTo>
                  <a:pt x="36200" y="52680"/>
                </a:lnTo>
                <a:lnTo>
                  <a:pt x="36130" y="52730"/>
                </a:lnTo>
                <a:lnTo>
                  <a:pt x="36010" y="53090"/>
                </a:lnTo>
                <a:lnTo>
                  <a:pt x="35500" y="52460"/>
                </a:lnTo>
                <a:lnTo>
                  <a:pt x="35340" y="52290"/>
                </a:lnTo>
                <a:lnTo>
                  <a:pt x="35220" y="52260"/>
                </a:lnTo>
                <a:lnTo>
                  <a:pt x="34040" y="52150"/>
                </a:lnTo>
                <a:lnTo>
                  <a:pt x="33940" y="52120"/>
                </a:lnTo>
                <a:lnTo>
                  <a:pt x="33850" y="52080"/>
                </a:lnTo>
                <a:lnTo>
                  <a:pt x="33780" y="52020"/>
                </a:lnTo>
                <a:lnTo>
                  <a:pt x="33550" y="51760"/>
                </a:lnTo>
                <a:lnTo>
                  <a:pt x="33210" y="51450"/>
                </a:lnTo>
                <a:lnTo>
                  <a:pt x="33020" y="51340"/>
                </a:lnTo>
                <a:lnTo>
                  <a:pt x="32910" y="51300"/>
                </a:lnTo>
                <a:lnTo>
                  <a:pt x="32790" y="51300"/>
                </a:lnTo>
                <a:lnTo>
                  <a:pt x="32660" y="51340"/>
                </a:lnTo>
                <a:lnTo>
                  <a:pt x="32540" y="51490"/>
                </a:lnTo>
                <a:lnTo>
                  <a:pt x="32470" y="51590"/>
                </a:lnTo>
                <a:lnTo>
                  <a:pt x="32140" y="52350"/>
                </a:lnTo>
                <a:lnTo>
                  <a:pt x="32130" y="52350"/>
                </a:lnTo>
                <a:lnTo>
                  <a:pt x="30000" y="50150"/>
                </a:lnTo>
                <a:lnTo>
                  <a:pt x="29270" y="49140"/>
                </a:lnTo>
                <a:lnTo>
                  <a:pt x="28840" y="48660"/>
                </a:lnTo>
                <a:lnTo>
                  <a:pt x="28410" y="48450"/>
                </a:lnTo>
                <a:lnTo>
                  <a:pt x="28350" y="48350"/>
                </a:lnTo>
                <a:lnTo>
                  <a:pt x="27850" y="47940"/>
                </a:lnTo>
                <a:lnTo>
                  <a:pt x="27720" y="47930"/>
                </a:lnTo>
                <a:lnTo>
                  <a:pt x="27630" y="47740"/>
                </a:lnTo>
                <a:lnTo>
                  <a:pt x="26090" y="45320"/>
                </a:lnTo>
                <a:lnTo>
                  <a:pt x="25820" y="44600"/>
                </a:lnTo>
                <a:lnTo>
                  <a:pt x="26000" y="44330"/>
                </a:lnTo>
                <a:lnTo>
                  <a:pt x="25980" y="44010"/>
                </a:lnTo>
                <a:lnTo>
                  <a:pt x="25880" y="43630"/>
                </a:lnTo>
                <a:lnTo>
                  <a:pt x="25820" y="43190"/>
                </a:lnTo>
                <a:lnTo>
                  <a:pt x="25780" y="41990"/>
                </a:lnTo>
                <a:lnTo>
                  <a:pt x="25820" y="41610"/>
                </a:lnTo>
                <a:lnTo>
                  <a:pt x="26150" y="40240"/>
                </a:lnTo>
                <a:lnTo>
                  <a:pt x="26300" y="39910"/>
                </a:lnTo>
                <a:lnTo>
                  <a:pt x="26400" y="39500"/>
                </a:lnTo>
                <a:lnTo>
                  <a:pt x="26290" y="39000"/>
                </a:lnTo>
                <a:lnTo>
                  <a:pt x="25780" y="37820"/>
                </a:lnTo>
                <a:lnTo>
                  <a:pt x="25790" y="37820"/>
                </a:lnTo>
                <a:lnTo>
                  <a:pt x="25860" y="37680"/>
                </a:lnTo>
                <a:lnTo>
                  <a:pt x="25860" y="37390"/>
                </a:lnTo>
                <a:lnTo>
                  <a:pt x="25880" y="37320"/>
                </a:lnTo>
                <a:lnTo>
                  <a:pt x="25920" y="37260"/>
                </a:lnTo>
                <a:lnTo>
                  <a:pt x="26480" y="36910"/>
                </a:lnTo>
                <a:lnTo>
                  <a:pt x="26600" y="36880"/>
                </a:lnTo>
                <a:lnTo>
                  <a:pt x="26680" y="36900"/>
                </a:lnTo>
                <a:lnTo>
                  <a:pt x="26760" y="36990"/>
                </a:lnTo>
                <a:lnTo>
                  <a:pt x="26800" y="37020"/>
                </a:lnTo>
                <a:lnTo>
                  <a:pt x="26870" y="37040"/>
                </a:lnTo>
                <a:lnTo>
                  <a:pt x="27110" y="37000"/>
                </a:lnTo>
                <a:lnTo>
                  <a:pt x="27540" y="37040"/>
                </a:lnTo>
                <a:lnTo>
                  <a:pt x="27810" y="37020"/>
                </a:lnTo>
                <a:lnTo>
                  <a:pt x="27900" y="36990"/>
                </a:lnTo>
                <a:lnTo>
                  <a:pt x="27960" y="36920"/>
                </a:lnTo>
                <a:lnTo>
                  <a:pt x="28020" y="36750"/>
                </a:lnTo>
                <a:lnTo>
                  <a:pt x="28030" y="36600"/>
                </a:lnTo>
                <a:lnTo>
                  <a:pt x="28030" y="36480"/>
                </a:lnTo>
                <a:lnTo>
                  <a:pt x="27730" y="35900"/>
                </a:lnTo>
                <a:close/>
                <a:moveTo>
                  <a:pt x="25720" y="48150"/>
                </a:moveTo>
                <a:lnTo>
                  <a:pt x="25550" y="48000"/>
                </a:lnTo>
                <a:lnTo>
                  <a:pt x="23940" y="46010"/>
                </a:lnTo>
                <a:lnTo>
                  <a:pt x="23660" y="45530"/>
                </a:lnTo>
                <a:lnTo>
                  <a:pt x="23510" y="45040"/>
                </a:lnTo>
                <a:lnTo>
                  <a:pt x="23580" y="45040"/>
                </a:lnTo>
                <a:lnTo>
                  <a:pt x="23630" y="45080"/>
                </a:lnTo>
                <a:lnTo>
                  <a:pt x="24220" y="45770"/>
                </a:lnTo>
                <a:lnTo>
                  <a:pt x="25230" y="47260"/>
                </a:lnTo>
                <a:lnTo>
                  <a:pt x="25820" y="47720"/>
                </a:lnTo>
                <a:lnTo>
                  <a:pt x="25770" y="47080"/>
                </a:lnTo>
                <a:lnTo>
                  <a:pt x="26130" y="47060"/>
                </a:lnTo>
                <a:lnTo>
                  <a:pt x="26660" y="47400"/>
                </a:lnTo>
                <a:lnTo>
                  <a:pt x="27090" y="47850"/>
                </a:lnTo>
                <a:lnTo>
                  <a:pt x="27440" y="48430"/>
                </a:lnTo>
                <a:lnTo>
                  <a:pt x="27670" y="48660"/>
                </a:lnTo>
                <a:lnTo>
                  <a:pt x="28240" y="48840"/>
                </a:lnTo>
                <a:lnTo>
                  <a:pt x="28410" y="49090"/>
                </a:lnTo>
                <a:lnTo>
                  <a:pt x="28560" y="49420"/>
                </a:lnTo>
                <a:lnTo>
                  <a:pt x="28770" y="49780"/>
                </a:lnTo>
                <a:lnTo>
                  <a:pt x="28470" y="49730"/>
                </a:lnTo>
                <a:lnTo>
                  <a:pt x="28040" y="49370"/>
                </a:lnTo>
                <a:lnTo>
                  <a:pt x="27720" y="49340"/>
                </a:lnTo>
                <a:lnTo>
                  <a:pt x="27790" y="49110"/>
                </a:lnTo>
                <a:lnTo>
                  <a:pt x="27830" y="49030"/>
                </a:lnTo>
                <a:lnTo>
                  <a:pt x="27190" y="48660"/>
                </a:lnTo>
                <a:lnTo>
                  <a:pt x="26890" y="48540"/>
                </a:lnTo>
                <a:lnTo>
                  <a:pt x="26720" y="48410"/>
                </a:lnTo>
                <a:lnTo>
                  <a:pt x="26510" y="48310"/>
                </a:lnTo>
                <a:lnTo>
                  <a:pt x="26240" y="48310"/>
                </a:lnTo>
                <a:lnTo>
                  <a:pt x="26240" y="48450"/>
                </a:lnTo>
                <a:lnTo>
                  <a:pt x="27090" y="48920"/>
                </a:lnTo>
                <a:lnTo>
                  <a:pt x="28350" y="50740"/>
                </a:lnTo>
                <a:lnTo>
                  <a:pt x="29100" y="51260"/>
                </a:lnTo>
                <a:lnTo>
                  <a:pt x="28850" y="51060"/>
                </a:lnTo>
                <a:lnTo>
                  <a:pt x="28610" y="50770"/>
                </a:lnTo>
                <a:lnTo>
                  <a:pt x="28400" y="50400"/>
                </a:lnTo>
                <a:lnTo>
                  <a:pt x="28250" y="49940"/>
                </a:lnTo>
                <a:lnTo>
                  <a:pt x="28890" y="50260"/>
                </a:lnTo>
                <a:lnTo>
                  <a:pt x="30330" y="51780"/>
                </a:lnTo>
                <a:lnTo>
                  <a:pt x="30670" y="52000"/>
                </a:lnTo>
                <a:lnTo>
                  <a:pt x="30890" y="52250"/>
                </a:lnTo>
                <a:lnTo>
                  <a:pt x="31330" y="52650"/>
                </a:lnTo>
                <a:lnTo>
                  <a:pt x="31530" y="52880"/>
                </a:lnTo>
                <a:lnTo>
                  <a:pt x="31230" y="52960"/>
                </a:lnTo>
                <a:lnTo>
                  <a:pt x="30870" y="52750"/>
                </a:lnTo>
                <a:lnTo>
                  <a:pt x="30490" y="52460"/>
                </a:lnTo>
                <a:lnTo>
                  <a:pt x="30150" y="52290"/>
                </a:lnTo>
                <a:lnTo>
                  <a:pt x="30150" y="52440"/>
                </a:lnTo>
                <a:lnTo>
                  <a:pt x="30430" y="52500"/>
                </a:lnTo>
                <a:lnTo>
                  <a:pt x="30700" y="52680"/>
                </a:lnTo>
                <a:lnTo>
                  <a:pt x="30930" y="52920"/>
                </a:lnTo>
                <a:lnTo>
                  <a:pt x="31110" y="53180"/>
                </a:lnTo>
                <a:lnTo>
                  <a:pt x="30790" y="53180"/>
                </a:lnTo>
                <a:lnTo>
                  <a:pt x="30820" y="53300"/>
                </a:lnTo>
                <a:lnTo>
                  <a:pt x="30860" y="53370"/>
                </a:lnTo>
                <a:lnTo>
                  <a:pt x="30920" y="53420"/>
                </a:lnTo>
                <a:lnTo>
                  <a:pt x="31000" y="53470"/>
                </a:lnTo>
                <a:lnTo>
                  <a:pt x="30670" y="53380"/>
                </a:lnTo>
                <a:lnTo>
                  <a:pt x="29990" y="53080"/>
                </a:lnTo>
                <a:lnTo>
                  <a:pt x="29620" y="53040"/>
                </a:lnTo>
                <a:lnTo>
                  <a:pt x="29620" y="53180"/>
                </a:lnTo>
                <a:lnTo>
                  <a:pt x="30260" y="53630"/>
                </a:lnTo>
                <a:lnTo>
                  <a:pt x="30260" y="53760"/>
                </a:lnTo>
                <a:lnTo>
                  <a:pt x="29910" y="53680"/>
                </a:lnTo>
                <a:lnTo>
                  <a:pt x="29590" y="53490"/>
                </a:lnTo>
                <a:lnTo>
                  <a:pt x="29320" y="53210"/>
                </a:lnTo>
                <a:lnTo>
                  <a:pt x="29100" y="52880"/>
                </a:lnTo>
                <a:lnTo>
                  <a:pt x="29100" y="52750"/>
                </a:lnTo>
                <a:lnTo>
                  <a:pt x="29310" y="52750"/>
                </a:lnTo>
                <a:lnTo>
                  <a:pt x="29310" y="52590"/>
                </a:lnTo>
                <a:lnTo>
                  <a:pt x="29180" y="52510"/>
                </a:lnTo>
                <a:lnTo>
                  <a:pt x="29110" y="52420"/>
                </a:lnTo>
                <a:lnTo>
                  <a:pt x="28980" y="52150"/>
                </a:lnTo>
                <a:lnTo>
                  <a:pt x="29150" y="52160"/>
                </a:lnTo>
                <a:lnTo>
                  <a:pt x="29260" y="52130"/>
                </a:lnTo>
                <a:lnTo>
                  <a:pt x="29340" y="52030"/>
                </a:lnTo>
                <a:lnTo>
                  <a:pt x="29410" y="51870"/>
                </a:lnTo>
                <a:lnTo>
                  <a:pt x="29020" y="51610"/>
                </a:lnTo>
                <a:lnTo>
                  <a:pt x="28890" y="51560"/>
                </a:lnTo>
                <a:lnTo>
                  <a:pt x="28740" y="51580"/>
                </a:lnTo>
                <a:lnTo>
                  <a:pt x="28500" y="51720"/>
                </a:lnTo>
                <a:lnTo>
                  <a:pt x="28360" y="51710"/>
                </a:lnTo>
                <a:lnTo>
                  <a:pt x="28200" y="51520"/>
                </a:lnTo>
                <a:lnTo>
                  <a:pt x="27930" y="50950"/>
                </a:lnTo>
                <a:lnTo>
                  <a:pt x="26980" y="50150"/>
                </a:lnTo>
                <a:lnTo>
                  <a:pt x="26840" y="50120"/>
                </a:lnTo>
                <a:lnTo>
                  <a:pt x="26030" y="49630"/>
                </a:lnTo>
                <a:lnTo>
                  <a:pt x="26030" y="49500"/>
                </a:lnTo>
                <a:lnTo>
                  <a:pt x="26120" y="49470"/>
                </a:lnTo>
                <a:lnTo>
                  <a:pt x="26270" y="49380"/>
                </a:lnTo>
                <a:lnTo>
                  <a:pt x="26360" y="49340"/>
                </a:lnTo>
                <a:lnTo>
                  <a:pt x="26170" y="48980"/>
                </a:lnTo>
                <a:lnTo>
                  <a:pt x="25730" y="48330"/>
                </a:lnTo>
                <a:lnTo>
                  <a:pt x="25720" y="4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