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Krapinsko-Zagorska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Krapinsko-Zagor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41140" y="10880"/>
                </a:moveTo>
                <a:lnTo>
                  <a:pt x="41180" y="10980"/>
                </a:lnTo>
                <a:lnTo>
                  <a:pt x="41210" y="11170"/>
                </a:lnTo>
                <a:lnTo>
                  <a:pt x="41210" y="11350"/>
                </a:lnTo>
                <a:lnTo>
                  <a:pt x="41270" y="11470"/>
                </a:lnTo>
                <a:lnTo>
                  <a:pt x="41390" y="11580"/>
                </a:lnTo>
                <a:lnTo>
                  <a:pt x="42050" y="11800"/>
                </a:lnTo>
                <a:lnTo>
                  <a:pt x="42140" y="11860"/>
                </a:lnTo>
                <a:lnTo>
                  <a:pt x="42210" y="11950"/>
                </a:lnTo>
                <a:lnTo>
                  <a:pt x="42250" y="12110"/>
                </a:lnTo>
                <a:lnTo>
                  <a:pt x="42270" y="12220"/>
                </a:lnTo>
                <a:lnTo>
                  <a:pt x="42310" y="12300"/>
                </a:lnTo>
                <a:lnTo>
                  <a:pt x="42390" y="12340"/>
                </a:lnTo>
                <a:lnTo>
                  <a:pt x="42530" y="12350"/>
                </a:lnTo>
                <a:lnTo>
                  <a:pt x="42740" y="12340"/>
                </a:lnTo>
                <a:lnTo>
                  <a:pt x="42870" y="12370"/>
                </a:lnTo>
                <a:lnTo>
                  <a:pt x="43300" y="12520"/>
                </a:lnTo>
                <a:lnTo>
                  <a:pt x="43480" y="12550"/>
                </a:lnTo>
                <a:lnTo>
                  <a:pt x="43610" y="12540"/>
                </a:lnTo>
                <a:lnTo>
                  <a:pt x="43790" y="12460"/>
                </a:lnTo>
                <a:lnTo>
                  <a:pt x="43890" y="12430"/>
                </a:lnTo>
                <a:lnTo>
                  <a:pt x="44000" y="12420"/>
                </a:lnTo>
                <a:lnTo>
                  <a:pt x="44220" y="12430"/>
                </a:lnTo>
                <a:lnTo>
                  <a:pt x="44460" y="12420"/>
                </a:lnTo>
                <a:lnTo>
                  <a:pt x="44680" y="12360"/>
                </a:lnTo>
                <a:lnTo>
                  <a:pt x="44790" y="12360"/>
                </a:lnTo>
                <a:lnTo>
                  <a:pt x="44930" y="12370"/>
                </a:lnTo>
                <a:lnTo>
                  <a:pt x="45150" y="12470"/>
                </a:lnTo>
                <a:lnTo>
                  <a:pt x="45440" y="12480"/>
                </a:lnTo>
                <a:lnTo>
                  <a:pt x="45520" y="12440"/>
                </a:lnTo>
                <a:lnTo>
                  <a:pt x="45620" y="12380"/>
                </a:lnTo>
                <a:lnTo>
                  <a:pt x="45690" y="12280"/>
                </a:lnTo>
                <a:lnTo>
                  <a:pt x="45820" y="12080"/>
                </a:lnTo>
                <a:lnTo>
                  <a:pt x="45890" y="11980"/>
                </a:lnTo>
                <a:lnTo>
                  <a:pt x="46000" y="11920"/>
                </a:lnTo>
                <a:lnTo>
                  <a:pt x="46090" y="11930"/>
                </a:lnTo>
                <a:lnTo>
                  <a:pt x="46190" y="12030"/>
                </a:lnTo>
                <a:lnTo>
                  <a:pt x="46250" y="12130"/>
                </a:lnTo>
                <a:lnTo>
                  <a:pt x="46330" y="12290"/>
                </a:lnTo>
                <a:lnTo>
                  <a:pt x="46420" y="12360"/>
                </a:lnTo>
                <a:lnTo>
                  <a:pt x="46530" y="12380"/>
                </a:lnTo>
                <a:lnTo>
                  <a:pt x="46730" y="12370"/>
                </a:lnTo>
                <a:lnTo>
                  <a:pt x="46780" y="12400"/>
                </a:lnTo>
                <a:lnTo>
                  <a:pt x="46810" y="12470"/>
                </a:lnTo>
                <a:lnTo>
                  <a:pt x="46730" y="12750"/>
                </a:lnTo>
                <a:lnTo>
                  <a:pt x="46730" y="12880"/>
                </a:lnTo>
                <a:lnTo>
                  <a:pt x="46800" y="13040"/>
                </a:lnTo>
                <a:lnTo>
                  <a:pt x="46910" y="13240"/>
                </a:lnTo>
                <a:lnTo>
                  <a:pt x="46920" y="13270"/>
                </a:lnTo>
                <a:lnTo>
                  <a:pt x="46930" y="13350"/>
                </a:lnTo>
                <a:lnTo>
                  <a:pt x="46930" y="13470"/>
                </a:lnTo>
                <a:lnTo>
                  <a:pt x="46860" y="13770"/>
                </a:lnTo>
                <a:lnTo>
                  <a:pt x="46850" y="13960"/>
                </a:lnTo>
                <a:lnTo>
                  <a:pt x="46830" y="14140"/>
                </a:lnTo>
                <a:lnTo>
                  <a:pt x="46940" y="15280"/>
                </a:lnTo>
                <a:lnTo>
                  <a:pt x="46720" y="15230"/>
                </a:lnTo>
                <a:lnTo>
                  <a:pt x="46700" y="15220"/>
                </a:lnTo>
                <a:lnTo>
                  <a:pt x="46680" y="15230"/>
                </a:lnTo>
                <a:lnTo>
                  <a:pt x="46610" y="15250"/>
                </a:lnTo>
                <a:lnTo>
                  <a:pt x="46400" y="15370"/>
                </a:lnTo>
                <a:lnTo>
                  <a:pt x="46350" y="15380"/>
                </a:lnTo>
                <a:lnTo>
                  <a:pt x="46280" y="15380"/>
                </a:lnTo>
                <a:lnTo>
                  <a:pt x="46060" y="15310"/>
                </a:lnTo>
                <a:lnTo>
                  <a:pt x="45990" y="15310"/>
                </a:lnTo>
                <a:lnTo>
                  <a:pt x="45930" y="15340"/>
                </a:lnTo>
                <a:lnTo>
                  <a:pt x="45890" y="15410"/>
                </a:lnTo>
                <a:lnTo>
                  <a:pt x="45900" y="15540"/>
                </a:lnTo>
                <a:lnTo>
                  <a:pt x="45930" y="15610"/>
                </a:lnTo>
                <a:lnTo>
                  <a:pt x="45980" y="15660"/>
                </a:lnTo>
                <a:lnTo>
                  <a:pt x="46060" y="15700"/>
                </a:lnTo>
                <a:lnTo>
                  <a:pt x="46120" y="15740"/>
                </a:lnTo>
                <a:lnTo>
                  <a:pt x="46160" y="15780"/>
                </a:lnTo>
                <a:lnTo>
                  <a:pt x="46210" y="15830"/>
                </a:lnTo>
                <a:lnTo>
                  <a:pt x="46200" y="15900"/>
                </a:lnTo>
                <a:lnTo>
                  <a:pt x="46150" y="15970"/>
                </a:lnTo>
                <a:lnTo>
                  <a:pt x="45920" y="16100"/>
                </a:lnTo>
                <a:lnTo>
                  <a:pt x="45870" y="16150"/>
                </a:lnTo>
                <a:lnTo>
                  <a:pt x="45900" y="16240"/>
                </a:lnTo>
                <a:lnTo>
                  <a:pt x="45920" y="16280"/>
                </a:lnTo>
                <a:lnTo>
                  <a:pt x="46060" y="16380"/>
                </a:lnTo>
                <a:lnTo>
                  <a:pt x="46110" y="16430"/>
                </a:lnTo>
                <a:lnTo>
                  <a:pt x="46150" y="16490"/>
                </a:lnTo>
                <a:lnTo>
                  <a:pt x="46150" y="16540"/>
                </a:lnTo>
                <a:lnTo>
                  <a:pt x="46110" y="16590"/>
                </a:lnTo>
                <a:lnTo>
                  <a:pt x="45960" y="16620"/>
                </a:lnTo>
                <a:lnTo>
                  <a:pt x="45890" y="16630"/>
                </a:lnTo>
                <a:lnTo>
                  <a:pt x="45840" y="16620"/>
                </a:lnTo>
                <a:lnTo>
                  <a:pt x="45750" y="16580"/>
                </a:lnTo>
                <a:lnTo>
                  <a:pt x="45680" y="16560"/>
                </a:lnTo>
                <a:lnTo>
                  <a:pt x="45620" y="16550"/>
                </a:lnTo>
                <a:lnTo>
                  <a:pt x="45570" y="16550"/>
                </a:lnTo>
                <a:lnTo>
                  <a:pt x="45540" y="16550"/>
                </a:lnTo>
                <a:lnTo>
                  <a:pt x="45530" y="16580"/>
                </a:lnTo>
                <a:lnTo>
                  <a:pt x="45510" y="16640"/>
                </a:lnTo>
                <a:lnTo>
                  <a:pt x="45500" y="16770"/>
                </a:lnTo>
                <a:lnTo>
                  <a:pt x="45510" y="16840"/>
                </a:lnTo>
                <a:lnTo>
                  <a:pt x="45530" y="16890"/>
                </a:lnTo>
                <a:lnTo>
                  <a:pt x="45620" y="16970"/>
                </a:lnTo>
                <a:lnTo>
                  <a:pt x="45640" y="16990"/>
                </a:lnTo>
                <a:lnTo>
                  <a:pt x="45650" y="17020"/>
                </a:lnTo>
                <a:lnTo>
                  <a:pt x="45610" y="17070"/>
                </a:lnTo>
                <a:lnTo>
                  <a:pt x="45560" y="17120"/>
                </a:lnTo>
                <a:lnTo>
                  <a:pt x="45100" y="17290"/>
                </a:lnTo>
                <a:lnTo>
                  <a:pt x="44870" y="17320"/>
                </a:lnTo>
                <a:lnTo>
                  <a:pt x="44690" y="17480"/>
                </a:lnTo>
                <a:lnTo>
                  <a:pt x="44400" y="17560"/>
                </a:lnTo>
                <a:lnTo>
                  <a:pt x="42470" y="18610"/>
                </a:lnTo>
                <a:lnTo>
                  <a:pt x="42320" y="18540"/>
                </a:lnTo>
                <a:lnTo>
                  <a:pt x="42270" y="18440"/>
                </a:lnTo>
                <a:lnTo>
                  <a:pt x="42260" y="18320"/>
                </a:lnTo>
                <a:lnTo>
                  <a:pt x="42240" y="18260"/>
                </a:lnTo>
                <a:lnTo>
                  <a:pt x="42070" y="18100"/>
                </a:lnTo>
                <a:lnTo>
                  <a:pt x="42010" y="17950"/>
                </a:lnTo>
                <a:lnTo>
                  <a:pt x="41860" y="17680"/>
                </a:lnTo>
                <a:lnTo>
                  <a:pt x="41760" y="17590"/>
                </a:lnTo>
                <a:lnTo>
                  <a:pt x="41650" y="17520"/>
                </a:lnTo>
                <a:lnTo>
                  <a:pt x="40690" y="17240"/>
                </a:lnTo>
                <a:lnTo>
                  <a:pt x="40490" y="17150"/>
                </a:lnTo>
                <a:lnTo>
                  <a:pt x="40360" y="17080"/>
                </a:lnTo>
                <a:lnTo>
                  <a:pt x="40270" y="17040"/>
                </a:lnTo>
                <a:lnTo>
                  <a:pt x="40150" y="17030"/>
                </a:lnTo>
                <a:lnTo>
                  <a:pt x="39880" y="17130"/>
                </a:lnTo>
                <a:lnTo>
                  <a:pt x="39680" y="17280"/>
                </a:lnTo>
                <a:lnTo>
                  <a:pt x="39360" y="17340"/>
                </a:lnTo>
                <a:lnTo>
                  <a:pt x="38280" y="17250"/>
                </a:lnTo>
                <a:lnTo>
                  <a:pt x="38010" y="17250"/>
                </a:lnTo>
                <a:lnTo>
                  <a:pt x="37990" y="16790"/>
                </a:lnTo>
                <a:lnTo>
                  <a:pt x="38110" y="16340"/>
                </a:lnTo>
                <a:lnTo>
                  <a:pt x="38290" y="16070"/>
                </a:lnTo>
                <a:lnTo>
                  <a:pt x="38350" y="15840"/>
                </a:lnTo>
                <a:lnTo>
                  <a:pt x="38270" y="15720"/>
                </a:lnTo>
                <a:lnTo>
                  <a:pt x="38140" y="15500"/>
                </a:lnTo>
                <a:lnTo>
                  <a:pt x="37950" y="15370"/>
                </a:lnTo>
                <a:lnTo>
                  <a:pt x="37520" y="15190"/>
                </a:lnTo>
                <a:lnTo>
                  <a:pt x="37330" y="15070"/>
                </a:lnTo>
                <a:lnTo>
                  <a:pt x="37210" y="14940"/>
                </a:lnTo>
                <a:lnTo>
                  <a:pt x="36900" y="14620"/>
                </a:lnTo>
                <a:lnTo>
                  <a:pt x="36690" y="14120"/>
                </a:lnTo>
                <a:lnTo>
                  <a:pt x="36690" y="13560"/>
                </a:lnTo>
                <a:lnTo>
                  <a:pt x="36910" y="12930"/>
                </a:lnTo>
                <a:lnTo>
                  <a:pt x="37200" y="12380"/>
                </a:lnTo>
                <a:lnTo>
                  <a:pt x="37250" y="12310"/>
                </a:lnTo>
                <a:lnTo>
                  <a:pt x="37460" y="12030"/>
                </a:lnTo>
                <a:lnTo>
                  <a:pt x="37790" y="11860"/>
                </a:lnTo>
                <a:lnTo>
                  <a:pt x="38050" y="11880"/>
                </a:lnTo>
                <a:lnTo>
                  <a:pt x="39150" y="11960"/>
                </a:lnTo>
                <a:lnTo>
                  <a:pt x="39440" y="11770"/>
                </a:lnTo>
                <a:lnTo>
                  <a:pt x="39760" y="11240"/>
                </a:lnTo>
                <a:lnTo>
                  <a:pt x="39920" y="11120"/>
                </a:lnTo>
                <a:lnTo>
                  <a:pt x="39970" y="11080"/>
                </a:lnTo>
                <a:lnTo>
                  <a:pt x="40210" y="10960"/>
                </a:lnTo>
                <a:lnTo>
                  <a:pt x="40450" y="10900"/>
                </a:lnTo>
                <a:lnTo>
                  <a:pt x="41140" y="10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