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Koprivničko-Križevačka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Koprivničko-Križevač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56230" y="8530"/>
                </a:moveTo>
                <a:lnTo>
                  <a:pt x="56320" y="8650"/>
                </a:lnTo>
                <a:lnTo>
                  <a:pt x="56470" y="9020"/>
                </a:lnTo>
                <a:lnTo>
                  <a:pt x="56420" y="9370"/>
                </a:lnTo>
                <a:lnTo>
                  <a:pt x="56540" y="9700"/>
                </a:lnTo>
                <a:lnTo>
                  <a:pt x="56690" y="10150"/>
                </a:lnTo>
                <a:lnTo>
                  <a:pt x="56790" y="10280"/>
                </a:lnTo>
                <a:lnTo>
                  <a:pt x="56910" y="10380"/>
                </a:lnTo>
                <a:lnTo>
                  <a:pt x="57480" y="11050"/>
                </a:lnTo>
                <a:lnTo>
                  <a:pt x="57860" y="11770"/>
                </a:lnTo>
                <a:lnTo>
                  <a:pt x="58010" y="11960"/>
                </a:lnTo>
                <a:lnTo>
                  <a:pt x="58830" y="12630"/>
                </a:lnTo>
                <a:lnTo>
                  <a:pt x="58950" y="12800"/>
                </a:lnTo>
                <a:lnTo>
                  <a:pt x="59030" y="13040"/>
                </a:lnTo>
                <a:lnTo>
                  <a:pt x="59210" y="13230"/>
                </a:lnTo>
                <a:lnTo>
                  <a:pt x="59950" y="13790"/>
                </a:lnTo>
                <a:lnTo>
                  <a:pt x="60180" y="13910"/>
                </a:lnTo>
                <a:lnTo>
                  <a:pt x="61430" y="13950"/>
                </a:lnTo>
                <a:lnTo>
                  <a:pt x="61600" y="14050"/>
                </a:lnTo>
                <a:lnTo>
                  <a:pt x="62220" y="14860"/>
                </a:lnTo>
                <a:lnTo>
                  <a:pt x="62300" y="15070"/>
                </a:lnTo>
                <a:lnTo>
                  <a:pt x="62500" y="15780"/>
                </a:lnTo>
                <a:lnTo>
                  <a:pt x="62530" y="16000"/>
                </a:lnTo>
                <a:lnTo>
                  <a:pt x="62640" y="16370"/>
                </a:lnTo>
                <a:lnTo>
                  <a:pt x="62880" y="16460"/>
                </a:lnTo>
                <a:lnTo>
                  <a:pt x="63130" y="16500"/>
                </a:lnTo>
                <a:lnTo>
                  <a:pt x="63270" y="16690"/>
                </a:lnTo>
                <a:lnTo>
                  <a:pt x="63160" y="16710"/>
                </a:lnTo>
                <a:lnTo>
                  <a:pt x="62960" y="16800"/>
                </a:lnTo>
                <a:lnTo>
                  <a:pt x="62860" y="16830"/>
                </a:lnTo>
                <a:lnTo>
                  <a:pt x="62860" y="16980"/>
                </a:lnTo>
                <a:lnTo>
                  <a:pt x="63090" y="17060"/>
                </a:lnTo>
                <a:lnTo>
                  <a:pt x="63110" y="17080"/>
                </a:lnTo>
                <a:lnTo>
                  <a:pt x="63100" y="17100"/>
                </a:lnTo>
                <a:lnTo>
                  <a:pt x="62990" y="17120"/>
                </a:lnTo>
                <a:lnTo>
                  <a:pt x="62840" y="17130"/>
                </a:lnTo>
                <a:lnTo>
                  <a:pt x="62040" y="17010"/>
                </a:lnTo>
                <a:lnTo>
                  <a:pt x="61890" y="17020"/>
                </a:lnTo>
                <a:lnTo>
                  <a:pt x="61730" y="17060"/>
                </a:lnTo>
                <a:lnTo>
                  <a:pt x="61440" y="17240"/>
                </a:lnTo>
                <a:lnTo>
                  <a:pt x="61360" y="17310"/>
                </a:lnTo>
                <a:lnTo>
                  <a:pt x="61270" y="17410"/>
                </a:lnTo>
                <a:lnTo>
                  <a:pt x="60820" y="18110"/>
                </a:lnTo>
                <a:lnTo>
                  <a:pt x="60570" y="18370"/>
                </a:lnTo>
                <a:lnTo>
                  <a:pt x="60470" y="18500"/>
                </a:lnTo>
                <a:lnTo>
                  <a:pt x="60440" y="18600"/>
                </a:lnTo>
                <a:lnTo>
                  <a:pt x="60510" y="18710"/>
                </a:lnTo>
                <a:lnTo>
                  <a:pt x="60510" y="18770"/>
                </a:lnTo>
                <a:lnTo>
                  <a:pt x="60440" y="18920"/>
                </a:lnTo>
                <a:lnTo>
                  <a:pt x="60430" y="18990"/>
                </a:lnTo>
                <a:lnTo>
                  <a:pt x="60450" y="19110"/>
                </a:lnTo>
                <a:lnTo>
                  <a:pt x="60550" y="19510"/>
                </a:lnTo>
                <a:lnTo>
                  <a:pt x="60020" y="19000"/>
                </a:lnTo>
                <a:lnTo>
                  <a:pt x="59800" y="18830"/>
                </a:lnTo>
                <a:lnTo>
                  <a:pt x="59720" y="18750"/>
                </a:lnTo>
                <a:lnTo>
                  <a:pt x="59630" y="18640"/>
                </a:lnTo>
                <a:lnTo>
                  <a:pt x="59420" y="18310"/>
                </a:lnTo>
                <a:lnTo>
                  <a:pt x="59300" y="18170"/>
                </a:lnTo>
                <a:lnTo>
                  <a:pt x="59170" y="18080"/>
                </a:lnTo>
                <a:lnTo>
                  <a:pt x="58970" y="18060"/>
                </a:lnTo>
                <a:lnTo>
                  <a:pt x="58850" y="18060"/>
                </a:lnTo>
                <a:lnTo>
                  <a:pt x="58750" y="18100"/>
                </a:lnTo>
                <a:lnTo>
                  <a:pt x="58490" y="18290"/>
                </a:lnTo>
                <a:lnTo>
                  <a:pt x="58400" y="18300"/>
                </a:lnTo>
                <a:lnTo>
                  <a:pt x="58340" y="18250"/>
                </a:lnTo>
                <a:lnTo>
                  <a:pt x="58270" y="18090"/>
                </a:lnTo>
                <a:lnTo>
                  <a:pt x="58280" y="17900"/>
                </a:lnTo>
                <a:lnTo>
                  <a:pt x="58310" y="17690"/>
                </a:lnTo>
                <a:lnTo>
                  <a:pt x="58310" y="17500"/>
                </a:lnTo>
                <a:lnTo>
                  <a:pt x="58140" y="17300"/>
                </a:lnTo>
                <a:lnTo>
                  <a:pt x="57870" y="17110"/>
                </a:lnTo>
                <a:lnTo>
                  <a:pt x="57240" y="16780"/>
                </a:lnTo>
                <a:lnTo>
                  <a:pt x="57020" y="16620"/>
                </a:lnTo>
                <a:lnTo>
                  <a:pt x="56930" y="16440"/>
                </a:lnTo>
                <a:lnTo>
                  <a:pt x="57090" y="16010"/>
                </a:lnTo>
                <a:lnTo>
                  <a:pt x="57100" y="15910"/>
                </a:lnTo>
                <a:lnTo>
                  <a:pt x="57050" y="15830"/>
                </a:lnTo>
                <a:lnTo>
                  <a:pt x="56970" y="15760"/>
                </a:lnTo>
                <a:lnTo>
                  <a:pt x="56720" y="15620"/>
                </a:lnTo>
                <a:lnTo>
                  <a:pt x="56620" y="15540"/>
                </a:lnTo>
                <a:lnTo>
                  <a:pt x="56540" y="15450"/>
                </a:lnTo>
                <a:lnTo>
                  <a:pt x="56500" y="15350"/>
                </a:lnTo>
                <a:lnTo>
                  <a:pt x="56470" y="15290"/>
                </a:lnTo>
                <a:lnTo>
                  <a:pt x="56460" y="15200"/>
                </a:lnTo>
                <a:lnTo>
                  <a:pt x="56420" y="15050"/>
                </a:lnTo>
                <a:lnTo>
                  <a:pt x="56380" y="14980"/>
                </a:lnTo>
                <a:lnTo>
                  <a:pt x="56330" y="14920"/>
                </a:lnTo>
                <a:lnTo>
                  <a:pt x="56220" y="14870"/>
                </a:lnTo>
                <a:lnTo>
                  <a:pt x="56110" y="14840"/>
                </a:lnTo>
                <a:lnTo>
                  <a:pt x="56010" y="14830"/>
                </a:lnTo>
                <a:lnTo>
                  <a:pt x="55920" y="14840"/>
                </a:lnTo>
                <a:lnTo>
                  <a:pt x="55850" y="14900"/>
                </a:lnTo>
                <a:lnTo>
                  <a:pt x="55790" y="15030"/>
                </a:lnTo>
                <a:lnTo>
                  <a:pt x="55730" y="15260"/>
                </a:lnTo>
                <a:lnTo>
                  <a:pt x="55700" y="15320"/>
                </a:lnTo>
                <a:lnTo>
                  <a:pt x="55640" y="15390"/>
                </a:lnTo>
                <a:lnTo>
                  <a:pt x="55490" y="15510"/>
                </a:lnTo>
                <a:lnTo>
                  <a:pt x="55450" y="15560"/>
                </a:lnTo>
                <a:lnTo>
                  <a:pt x="55400" y="15610"/>
                </a:lnTo>
                <a:lnTo>
                  <a:pt x="55330" y="15620"/>
                </a:lnTo>
                <a:lnTo>
                  <a:pt x="55220" y="15520"/>
                </a:lnTo>
                <a:lnTo>
                  <a:pt x="55160" y="15400"/>
                </a:lnTo>
                <a:lnTo>
                  <a:pt x="55070" y="15340"/>
                </a:lnTo>
                <a:lnTo>
                  <a:pt x="54950" y="15340"/>
                </a:lnTo>
                <a:lnTo>
                  <a:pt x="54670" y="15460"/>
                </a:lnTo>
                <a:lnTo>
                  <a:pt x="54410" y="15630"/>
                </a:lnTo>
                <a:lnTo>
                  <a:pt x="54250" y="15900"/>
                </a:lnTo>
                <a:lnTo>
                  <a:pt x="54070" y="16220"/>
                </a:lnTo>
                <a:lnTo>
                  <a:pt x="53940" y="16610"/>
                </a:lnTo>
                <a:lnTo>
                  <a:pt x="53730" y="17060"/>
                </a:lnTo>
                <a:lnTo>
                  <a:pt x="53680" y="17390"/>
                </a:lnTo>
                <a:lnTo>
                  <a:pt x="53660" y="18320"/>
                </a:lnTo>
                <a:lnTo>
                  <a:pt x="53440" y="18210"/>
                </a:lnTo>
                <a:lnTo>
                  <a:pt x="52980" y="18400"/>
                </a:lnTo>
                <a:lnTo>
                  <a:pt x="52870" y="18420"/>
                </a:lnTo>
                <a:lnTo>
                  <a:pt x="52770" y="18390"/>
                </a:lnTo>
                <a:lnTo>
                  <a:pt x="52700" y="18330"/>
                </a:lnTo>
                <a:lnTo>
                  <a:pt x="52580" y="18250"/>
                </a:lnTo>
                <a:lnTo>
                  <a:pt x="52490" y="18250"/>
                </a:lnTo>
                <a:lnTo>
                  <a:pt x="52350" y="18290"/>
                </a:lnTo>
                <a:lnTo>
                  <a:pt x="52300" y="18280"/>
                </a:lnTo>
                <a:lnTo>
                  <a:pt x="52250" y="18260"/>
                </a:lnTo>
                <a:lnTo>
                  <a:pt x="52230" y="18190"/>
                </a:lnTo>
                <a:lnTo>
                  <a:pt x="52170" y="18100"/>
                </a:lnTo>
                <a:lnTo>
                  <a:pt x="52080" y="18010"/>
                </a:lnTo>
                <a:lnTo>
                  <a:pt x="51490" y="17670"/>
                </a:lnTo>
                <a:lnTo>
                  <a:pt x="51390" y="17590"/>
                </a:lnTo>
                <a:lnTo>
                  <a:pt x="51000" y="17180"/>
                </a:lnTo>
                <a:lnTo>
                  <a:pt x="50920" y="17130"/>
                </a:lnTo>
                <a:lnTo>
                  <a:pt x="50860" y="17130"/>
                </a:lnTo>
                <a:lnTo>
                  <a:pt x="50810" y="17170"/>
                </a:lnTo>
                <a:lnTo>
                  <a:pt x="50770" y="17220"/>
                </a:lnTo>
                <a:lnTo>
                  <a:pt x="50740" y="17280"/>
                </a:lnTo>
                <a:lnTo>
                  <a:pt x="50690" y="17390"/>
                </a:lnTo>
                <a:lnTo>
                  <a:pt x="50640" y="17430"/>
                </a:lnTo>
                <a:lnTo>
                  <a:pt x="50530" y="17510"/>
                </a:lnTo>
                <a:lnTo>
                  <a:pt x="50320" y="17570"/>
                </a:lnTo>
                <a:lnTo>
                  <a:pt x="50230" y="17550"/>
                </a:lnTo>
                <a:lnTo>
                  <a:pt x="50190" y="17510"/>
                </a:lnTo>
                <a:lnTo>
                  <a:pt x="50220" y="17370"/>
                </a:lnTo>
                <a:lnTo>
                  <a:pt x="50250" y="17260"/>
                </a:lnTo>
                <a:lnTo>
                  <a:pt x="50270" y="17210"/>
                </a:lnTo>
                <a:lnTo>
                  <a:pt x="50260" y="17160"/>
                </a:lnTo>
                <a:lnTo>
                  <a:pt x="50240" y="17110"/>
                </a:lnTo>
                <a:lnTo>
                  <a:pt x="50200" y="17060"/>
                </a:lnTo>
                <a:lnTo>
                  <a:pt x="50080" y="16920"/>
                </a:lnTo>
                <a:lnTo>
                  <a:pt x="49830" y="16550"/>
                </a:lnTo>
                <a:lnTo>
                  <a:pt x="49660" y="16460"/>
                </a:lnTo>
                <a:lnTo>
                  <a:pt x="48530" y="16090"/>
                </a:lnTo>
                <a:lnTo>
                  <a:pt x="48430" y="15700"/>
                </a:lnTo>
                <a:lnTo>
                  <a:pt x="48470" y="14890"/>
                </a:lnTo>
                <a:lnTo>
                  <a:pt x="48430" y="14640"/>
                </a:lnTo>
                <a:lnTo>
                  <a:pt x="48320" y="14200"/>
                </a:lnTo>
                <a:lnTo>
                  <a:pt x="48330" y="14030"/>
                </a:lnTo>
                <a:lnTo>
                  <a:pt x="48380" y="13920"/>
                </a:lnTo>
                <a:lnTo>
                  <a:pt x="48620" y="13850"/>
                </a:lnTo>
                <a:lnTo>
                  <a:pt x="48670" y="13840"/>
                </a:lnTo>
                <a:lnTo>
                  <a:pt x="48890" y="13870"/>
                </a:lnTo>
                <a:lnTo>
                  <a:pt x="48970" y="13860"/>
                </a:lnTo>
                <a:lnTo>
                  <a:pt x="49040" y="13820"/>
                </a:lnTo>
                <a:lnTo>
                  <a:pt x="49580" y="13420"/>
                </a:lnTo>
                <a:lnTo>
                  <a:pt x="49640" y="13400"/>
                </a:lnTo>
                <a:lnTo>
                  <a:pt x="49670" y="13420"/>
                </a:lnTo>
                <a:lnTo>
                  <a:pt x="49700" y="13450"/>
                </a:lnTo>
                <a:lnTo>
                  <a:pt x="49730" y="13550"/>
                </a:lnTo>
                <a:lnTo>
                  <a:pt x="49760" y="13600"/>
                </a:lnTo>
                <a:lnTo>
                  <a:pt x="49800" y="13630"/>
                </a:lnTo>
                <a:lnTo>
                  <a:pt x="49880" y="13640"/>
                </a:lnTo>
                <a:lnTo>
                  <a:pt x="50280" y="13550"/>
                </a:lnTo>
                <a:lnTo>
                  <a:pt x="50470" y="13470"/>
                </a:lnTo>
                <a:lnTo>
                  <a:pt x="50560" y="13380"/>
                </a:lnTo>
                <a:lnTo>
                  <a:pt x="50610" y="13280"/>
                </a:lnTo>
                <a:lnTo>
                  <a:pt x="50650" y="13120"/>
                </a:lnTo>
                <a:lnTo>
                  <a:pt x="50700" y="13050"/>
                </a:lnTo>
                <a:lnTo>
                  <a:pt x="52180" y="12130"/>
                </a:lnTo>
                <a:lnTo>
                  <a:pt x="52730" y="11930"/>
                </a:lnTo>
                <a:lnTo>
                  <a:pt x="52990" y="11910"/>
                </a:lnTo>
                <a:lnTo>
                  <a:pt x="53070" y="11930"/>
                </a:lnTo>
                <a:lnTo>
                  <a:pt x="53120" y="12000"/>
                </a:lnTo>
                <a:lnTo>
                  <a:pt x="53170" y="12150"/>
                </a:lnTo>
                <a:lnTo>
                  <a:pt x="53220" y="12180"/>
                </a:lnTo>
                <a:lnTo>
                  <a:pt x="53410" y="12120"/>
                </a:lnTo>
                <a:lnTo>
                  <a:pt x="53710" y="11970"/>
                </a:lnTo>
                <a:lnTo>
                  <a:pt x="54270" y="11590"/>
                </a:lnTo>
                <a:lnTo>
                  <a:pt x="54530" y="11360"/>
                </a:lnTo>
                <a:lnTo>
                  <a:pt x="54670" y="11150"/>
                </a:lnTo>
                <a:lnTo>
                  <a:pt x="54750" y="10880"/>
                </a:lnTo>
                <a:lnTo>
                  <a:pt x="54860" y="10670"/>
                </a:lnTo>
                <a:lnTo>
                  <a:pt x="54900" y="10540"/>
                </a:lnTo>
                <a:lnTo>
                  <a:pt x="54920" y="10420"/>
                </a:lnTo>
                <a:lnTo>
                  <a:pt x="54910" y="10330"/>
                </a:lnTo>
                <a:lnTo>
                  <a:pt x="54890" y="10250"/>
                </a:lnTo>
                <a:lnTo>
                  <a:pt x="54860" y="10210"/>
                </a:lnTo>
                <a:lnTo>
                  <a:pt x="54820" y="10170"/>
                </a:lnTo>
                <a:lnTo>
                  <a:pt x="54680" y="10080"/>
                </a:lnTo>
                <a:lnTo>
                  <a:pt x="54470" y="9850"/>
                </a:lnTo>
                <a:lnTo>
                  <a:pt x="54990" y="9920"/>
                </a:lnTo>
                <a:lnTo>
                  <a:pt x="55180" y="10020"/>
                </a:lnTo>
                <a:lnTo>
                  <a:pt x="55240" y="10100"/>
                </a:lnTo>
                <a:lnTo>
                  <a:pt x="55320" y="10230"/>
                </a:lnTo>
                <a:lnTo>
                  <a:pt x="55450" y="10400"/>
                </a:lnTo>
                <a:lnTo>
                  <a:pt x="55500" y="10380"/>
                </a:lnTo>
                <a:lnTo>
                  <a:pt x="55550" y="10320"/>
                </a:lnTo>
                <a:lnTo>
                  <a:pt x="56010" y="9270"/>
                </a:lnTo>
                <a:lnTo>
                  <a:pt x="56020" y="9210"/>
                </a:lnTo>
                <a:lnTo>
                  <a:pt x="56040" y="9100"/>
                </a:lnTo>
                <a:lnTo>
                  <a:pt x="56170" y="8680"/>
                </a:lnTo>
                <a:lnTo>
                  <a:pt x="56230" y="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