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Karlovacka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Karlov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0120" y="27150"/>
                </a:moveTo>
                <a:lnTo>
                  <a:pt x="40340" y="28010"/>
                </a:lnTo>
                <a:lnTo>
                  <a:pt x="40420" y="28130"/>
                </a:lnTo>
                <a:lnTo>
                  <a:pt x="40500" y="28290"/>
                </a:lnTo>
                <a:lnTo>
                  <a:pt x="40580" y="28420"/>
                </a:lnTo>
                <a:lnTo>
                  <a:pt x="40570" y="28520"/>
                </a:lnTo>
                <a:lnTo>
                  <a:pt x="40510" y="28640"/>
                </a:lnTo>
                <a:lnTo>
                  <a:pt x="40480" y="28740"/>
                </a:lnTo>
                <a:lnTo>
                  <a:pt x="40460" y="28890"/>
                </a:lnTo>
                <a:lnTo>
                  <a:pt x="40500" y="29060"/>
                </a:lnTo>
                <a:lnTo>
                  <a:pt x="40460" y="29180"/>
                </a:lnTo>
                <a:lnTo>
                  <a:pt x="40300" y="29500"/>
                </a:lnTo>
                <a:lnTo>
                  <a:pt x="40300" y="29700"/>
                </a:lnTo>
                <a:lnTo>
                  <a:pt x="40250" y="29810"/>
                </a:lnTo>
                <a:lnTo>
                  <a:pt x="40140" y="29890"/>
                </a:lnTo>
                <a:lnTo>
                  <a:pt x="39830" y="30000"/>
                </a:lnTo>
                <a:lnTo>
                  <a:pt x="39710" y="30010"/>
                </a:lnTo>
                <a:lnTo>
                  <a:pt x="39620" y="29970"/>
                </a:lnTo>
                <a:lnTo>
                  <a:pt x="39540" y="29910"/>
                </a:lnTo>
                <a:lnTo>
                  <a:pt x="39410" y="29790"/>
                </a:lnTo>
                <a:lnTo>
                  <a:pt x="39270" y="29680"/>
                </a:lnTo>
                <a:lnTo>
                  <a:pt x="39140" y="29620"/>
                </a:lnTo>
                <a:lnTo>
                  <a:pt x="39030" y="29610"/>
                </a:lnTo>
                <a:lnTo>
                  <a:pt x="38880" y="29630"/>
                </a:lnTo>
                <a:lnTo>
                  <a:pt x="38800" y="29610"/>
                </a:lnTo>
                <a:lnTo>
                  <a:pt x="38700" y="29460"/>
                </a:lnTo>
                <a:lnTo>
                  <a:pt x="38630" y="29410"/>
                </a:lnTo>
                <a:lnTo>
                  <a:pt x="38430" y="29410"/>
                </a:lnTo>
                <a:lnTo>
                  <a:pt x="38020" y="29310"/>
                </a:lnTo>
                <a:lnTo>
                  <a:pt x="37810" y="29370"/>
                </a:lnTo>
                <a:lnTo>
                  <a:pt x="37730" y="29450"/>
                </a:lnTo>
                <a:lnTo>
                  <a:pt x="37720" y="29530"/>
                </a:lnTo>
                <a:lnTo>
                  <a:pt x="37780" y="29600"/>
                </a:lnTo>
                <a:lnTo>
                  <a:pt x="37920" y="29740"/>
                </a:lnTo>
                <a:lnTo>
                  <a:pt x="37960" y="29810"/>
                </a:lnTo>
                <a:lnTo>
                  <a:pt x="37960" y="29900"/>
                </a:lnTo>
                <a:lnTo>
                  <a:pt x="37860" y="30260"/>
                </a:lnTo>
                <a:lnTo>
                  <a:pt x="37850" y="30380"/>
                </a:lnTo>
                <a:lnTo>
                  <a:pt x="37860" y="30450"/>
                </a:lnTo>
                <a:lnTo>
                  <a:pt x="37890" y="30520"/>
                </a:lnTo>
                <a:lnTo>
                  <a:pt x="37990" y="30670"/>
                </a:lnTo>
                <a:lnTo>
                  <a:pt x="38040" y="30760"/>
                </a:lnTo>
                <a:lnTo>
                  <a:pt x="38080" y="30890"/>
                </a:lnTo>
                <a:lnTo>
                  <a:pt x="38090" y="30940"/>
                </a:lnTo>
                <a:lnTo>
                  <a:pt x="38070" y="30980"/>
                </a:lnTo>
                <a:lnTo>
                  <a:pt x="37830" y="31190"/>
                </a:lnTo>
                <a:lnTo>
                  <a:pt x="37800" y="31280"/>
                </a:lnTo>
                <a:lnTo>
                  <a:pt x="37810" y="31380"/>
                </a:lnTo>
                <a:lnTo>
                  <a:pt x="37830" y="31490"/>
                </a:lnTo>
                <a:lnTo>
                  <a:pt x="37850" y="31610"/>
                </a:lnTo>
                <a:lnTo>
                  <a:pt x="37850" y="31750"/>
                </a:lnTo>
                <a:lnTo>
                  <a:pt x="37830" y="31880"/>
                </a:lnTo>
                <a:lnTo>
                  <a:pt x="37810" y="32010"/>
                </a:lnTo>
                <a:lnTo>
                  <a:pt x="37730" y="32270"/>
                </a:lnTo>
                <a:lnTo>
                  <a:pt x="37710" y="32380"/>
                </a:lnTo>
                <a:lnTo>
                  <a:pt x="37720" y="32480"/>
                </a:lnTo>
                <a:lnTo>
                  <a:pt x="37750" y="32580"/>
                </a:lnTo>
                <a:lnTo>
                  <a:pt x="37770" y="32660"/>
                </a:lnTo>
                <a:lnTo>
                  <a:pt x="37790" y="32750"/>
                </a:lnTo>
                <a:lnTo>
                  <a:pt x="37760" y="32800"/>
                </a:lnTo>
                <a:lnTo>
                  <a:pt x="37560" y="32980"/>
                </a:lnTo>
                <a:lnTo>
                  <a:pt x="37500" y="33130"/>
                </a:lnTo>
                <a:lnTo>
                  <a:pt x="37400" y="33300"/>
                </a:lnTo>
                <a:lnTo>
                  <a:pt x="37330" y="33380"/>
                </a:lnTo>
                <a:lnTo>
                  <a:pt x="37320" y="33460"/>
                </a:lnTo>
                <a:lnTo>
                  <a:pt x="37330" y="33560"/>
                </a:lnTo>
                <a:lnTo>
                  <a:pt x="37350" y="33680"/>
                </a:lnTo>
                <a:lnTo>
                  <a:pt x="37370" y="33860"/>
                </a:lnTo>
                <a:lnTo>
                  <a:pt x="37410" y="33960"/>
                </a:lnTo>
                <a:lnTo>
                  <a:pt x="37450" y="34000"/>
                </a:lnTo>
                <a:lnTo>
                  <a:pt x="38460" y="34220"/>
                </a:lnTo>
                <a:lnTo>
                  <a:pt x="38500" y="34210"/>
                </a:lnTo>
                <a:lnTo>
                  <a:pt x="38540" y="34190"/>
                </a:lnTo>
                <a:lnTo>
                  <a:pt x="38630" y="34110"/>
                </a:lnTo>
                <a:lnTo>
                  <a:pt x="38670" y="34080"/>
                </a:lnTo>
                <a:lnTo>
                  <a:pt x="38730" y="34060"/>
                </a:lnTo>
                <a:lnTo>
                  <a:pt x="38950" y="34050"/>
                </a:lnTo>
                <a:lnTo>
                  <a:pt x="39040" y="34070"/>
                </a:lnTo>
                <a:lnTo>
                  <a:pt x="39100" y="34100"/>
                </a:lnTo>
                <a:lnTo>
                  <a:pt x="39160" y="34100"/>
                </a:lnTo>
                <a:lnTo>
                  <a:pt x="39300" y="34020"/>
                </a:lnTo>
                <a:lnTo>
                  <a:pt x="39330" y="34020"/>
                </a:lnTo>
                <a:lnTo>
                  <a:pt x="39370" y="34030"/>
                </a:lnTo>
                <a:lnTo>
                  <a:pt x="39410" y="34060"/>
                </a:lnTo>
                <a:lnTo>
                  <a:pt x="39450" y="34080"/>
                </a:lnTo>
                <a:lnTo>
                  <a:pt x="39500" y="34090"/>
                </a:lnTo>
                <a:lnTo>
                  <a:pt x="39570" y="34090"/>
                </a:lnTo>
                <a:lnTo>
                  <a:pt x="39630" y="34100"/>
                </a:lnTo>
                <a:lnTo>
                  <a:pt x="39690" y="34120"/>
                </a:lnTo>
                <a:lnTo>
                  <a:pt x="39960" y="34310"/>
                </a:lnTo>
                <a:lnTo>
                  <a:pt x="39810" y="34460"/>
                </a:lnTo>
                <a:lnTo>
                  <a:pt x="39630" y="34940"/>
                </a:lnTo>
                <a:lnTo>
                  <a:pt x="39620" y="35100"/>
                </a:lnTo>
                <a:lnTo>
                  <a:pt x="39670" y="36400"/>
                </a:lnTo>
                <a:lnTo>
                  <a:pt x="39610" y="36740"/>
                </a:lnTo>
                <a:lnTo>
                  <a:pt x="39250" y="37680"/>
                </a:lnTo>
                <a:lnTo>
                  <a:pt x="39240" y="38090"/>
                </a:lnTo>
                <a:lnTo>
                  <a:pt x="39420" y="38750"/>
                </a:lnTo>
                <a:lnTo>
                  <a:pt x="39360" y="39130"/>
                </a:lnTo>
                <a:lnTo>
                  <a:pt x="38980" y="39800"/>
                </a:lnTo>
                <a:lnTo>
                  <a:pt x="38910" y="40030"/>
                </a:lnTo>
                <a:lnTo>
                  <a:pt x="38900" y="40030"/>
                </a:lnTo>
                <a:lnTo>
                  <a:pt x="38780" y="40130"/>
                </a:lnTo>
                <a:lnTo>
                  <a:pt x="38670" y="40140"/>
                </a:lnTo>
                <a:lnTo>
                  <a:pt x="38560" y="40130"/>
                </a:lnTo>
                <a:lnTo>
                  <a:pt x="38490" y="40080"/>
                </a:lnTo>
                <a:lnTo>
                  <a:pt x="38440" y="40050"/>
                </a:lnTo>
                <a:lnTo>
                  <a:pt x="38210" y="39990"/>
                </a:lnTo>
                <a:lnTo>
                  <a:pt x="37860" y="39750"/>
                </a:lnTo>
                <a:lnTo>
                  <a:pt x="37770" y="39730"/>
                </a:lnTo>
                <a:lnTo>
                  <a:pt x="37710" y="39740"/>
                </a:lnTo>
                <a:lnTo>
                  <a:pt x="37430" y="40000"/>
                </a:lnTo>
                <a:lnTo>
                  <a:pt x="37330" y="40060"/>
                </a:lnTo>
                <a:lnTo>
                  <a:pt x="37130" y="40150"/>
                </a:lnTo>
                <a:lnTo>
                  <a:pt x="37000" y="40130"/>
                </a:lnTo>
                <a:lnTo>
                  <a:pt x="36670" y="39840"/>
                </a:lnTo>
                <a:lnTo>
                  <a:pt x="36340" y="39710"/>
                </a:lnTo>
                <a:lnTo>
                  <a:pt x="36210" y="39680"/>
                </a:lnTo>
                <a:lnTo>
                  <a:pt x="36110" y="39710"/>
                </a:lnTo>
                <a:lnTo>
                  <a:pt x="35960" y="39940"/>
                </a:lnTo>
                <a:lnTo>
                  <a:pt x="35910" y="39990"/>
                </a:lnTo>
                <a:lnTo>
                  <a:pt x="35880" y="40020"/>
                </a:lnTo>
                <a:lnTo>
                  <a:pt x="35840" y="40060"/>
                </a:lnTo>
                <a:lnTo>
                  <a:pt x="35820" y="40110"/>
                </a:lnTo>
                <a:lnTo>
                  <a:pt x="35810" y="40180"/>
                </a:lnTo>
                <a:lnTo>
                  <a:pt x="35830" y="40260"/>
                </a:lnTo>
                <a:lnTo>
                  <a:pt x="35890" y="40370"/>
                </a:lnTo>
                <a:lnTo>
                  <a:pt x="36280" y="40940"/>
                </a:lnTo>
                <a:lnTo>
                  <a:pt x="36330" y="41240"/>
                </a:lnTo>
                <a:lnTo>
                  <a:pt x="35730" y="40730"/>
                </a:lnTo>
                <a:lnTo>
                  <a:pt x="35630" y="40620"/>
                </a:lnTo>
                <a:lnTo>
                  <a:pt x="35590" y="40530"/>
                </a:lnTo>
                <a:lnTo>
                  <a:pt x="35560" y="40450"/>
                </a:lnTo>
                <a:lnTo>
                  <a:pt x="35490" y="40380"/>
                </a:lnTo>
                <a:lnTo>
                  <a:pt x="35380" y="40330"/>
                </a:lnTo>
                <a:lnTo>
                  <a:pt x="35190" y="40300"/>
                </a:lnTo>
                <a:lnTo>
                  <a:pt x="34950" y="40330"/>
                </a:lnTo>
                <a:lnTo>
                  <a:pt x="34890" y="40330"/>
                </a:lnTo>
                <a:lnTo>
                  <a:pt x="34820" y="40300"/>
                </a:lnTo>
                <a:lnTo>
                  <a:pt x="34760" y="40250"/>
                </a:lnTo>
                <a:lnTo>
                  <a:pt x="34670" y="40120"/>
                </a:lnTo>
                <a:lnTo>
                  <a:pt x="34620" y="39990"/>
                </a:lnTo>
                <a:lnTo>
                  <a:pt x="34500" y="39600"/>
                </a:lnTo>
                <a:lnTo>
                  <a:pt x="34460" y="39500"/>
                </a:lnTo>
                <a:lnTo>
                  <a:pt x="34380" y="39420"/>
                </a:lnTo>
                <a:lnTo>
                  <a:pt x="34070" y="39170"/>
                </a:lnTo>
                <a:lnTo>
                  <a:pt x="33890" y="38980"/>
                </a:lnTo>
                <a:lnTo>
                  <a:pt x="33820" y="38850"/>
                </a:lnTo>
                <a:lnTo>
                  <a:pt x="33520" y="38160"/>
                </a:lnTo>
                <a:lnTo>
                  <a:pt x="33460" y="38080"/>
                </a:lnTo>
                <a:lnTo>
                  <a:pt x="33410" y="38030"/>
                </a:lnTo>
                <a:lnTo>
                  <a:pt x="31340" y="36750"/>
                </a:lnTo>
                <a:lnTo>
                  <a:pt x="31250" y="36680"/>
                </a:lnTo>
                <a:lnTo>
                  <a:pt x="31180" y="36600"/>
                </a:lnTo>
                <a:lnTo>
                  <a:pt x="31080" y="36450"/>
                </a:lnTo>
                <a:lnTo>
                  <a:pt x="31020" y="36390"/>
                </a:lnTo>
                <a:lnTo>
                  <a:pt x="30890" y="36270"/>
                </a:lnTo>
                <a:lnTo>
                  <a:pt x="30800" y="36160"/>
                </a:lnTo>
                <a:lnTo>
                  <a:pt x="30730" y="36050"/>
                </a:lnTo>
                <a:lnTo>
                  <a:pt x="30680" y="35960"/>
                </a:lnTo>
                <a:lnTo>
                  <a:pt x="30600" y="35860"/>
                </a:lnTo>
                <a:lnTo>
                  <a:pt x="30540" y="35830"/>
                </a:lnTo>
                <a:lnTo>
                  <a:pt x="30450" y="35890"/>
                </a:lnTo>
                <a:lnTo>
                  <a:pt x="30060" y="36280"/>
                </a:lnTo>
                <a:lnTo>
                  <a:pt x="29540" y="36310"/>
                </a:lnTo>
                <a:lnTo>
                  <a:pt x="27730" y="35900"/>
                </a:lnTo>
                <a:lnTo>
                  <a:pt x="27160" y="35330"/>
                </a:lnTo>
                <a:lnTo>
                  <a:pt x="27130" y="35260"/>
                </a:lnTo>
                <a:lnTo>
                  <a:pt x="27120" y="35150"/>
                </a:lnTo>
                <a:lnTo>
                  <a:pt x="27200" y="35110"/>
                </a:lnTo>
                <a:lnTo>
                  <a:pt x="27240" y="35070"/>
                </a:lnTo>
                <a:lnTo>
                  <a:pt x="27290" y="35000"/>
                </a:lnTo>
                <a:lnTo>
                  <a:pt x="27320" y="34910"/>
                </a:lnTo>
                <a:lnTo>
                  <a:pt x="27340" y="33770"/>
                </a:lnTo>
                <a:lnTo>
                  <a:pt x="27400" y="33340"/>
                </a:lnTo>
                <a:lnTo>
                  <a:pt x="27360" y="33220"/>
                </a:lnTo>
                <a:lnTo>
                  <a:pt x="27320" y="33100"/>
                </a:lnTo>
                <a:lnTo>
                  <a:pt x="27250" y="32970"/>
                </a:lnTo>
                <a:lnTo>
                  <a:pt x="27160" y="32750"/>
                </a:lnTo>
                <a:lnTo>
                  <a:pt x="27160" y="32630"/>
                </a:lnTo>
                <a:lnTo>
                  <a:pt x="27190" y="32550"/>
                </a:lnTo>
                <a:lnTo>
                  <a:pt x="27250" y="32500"/>
                </a:lnTo>
                <a:lnTo>
                  <a:pt x="27290" y="32460"/>
                </a:lnTo>
                <a:lnTo>
                  <a:pt x="27310" y="32430"/>
                </a:lnTo>
                <a:lnTo>
                  <a:pt x="27330" y="32350"/>
                </a:lnTo>
                <a:lnTo>
                  <a:pt x="27350" y="32230"/>
                </a:lnTo>
                <a:lnTo>
                  <a:pt x="27430" y="31960"/>
                </a:lnTo>
                <a:lnTo>
                  <a:pt x="27520" y="31790"/>
                </a:lnTo>
                <a:lnTo>
                  <a:pt x="28060" y="31430"/>
                </a:lnTo>
                <a:lnTo>
                  <a:pt x="28130" y="31430"/>
                </a:lnTo>
                <a:lnTo>
                  <a:pt x="28220" y="31440"/>
                </a:lnTo>
                <a:lnTo>
                  <a:pt x="28340" y="31540"/>
                </a:lnTo>
                <a:lnTo>
                  <a:pt x="28520" y="31650"/>
                </a:lnTo>
                <a:lnTo>
                  <a:pt x="28960" y="31800"/>
                </a:lnTo>
                <a:lnTo>
                  <a:pt x="29130" y="31890"/>
                </a:lnTo>
                <a:lnTo>
                  <a:pt x="29240" y="31990"/>
                </a:lnTo>
                <a:lnTo>
                  <a:pt x="29270" y="32070"/>
                </a:lnTo>
                <a:lnTo>
                  <a:pt x="29400" y="32180"/>
                </a:lnTo>
                <a:lnTo>
                  <a:pt x="29460" y="32200"/>
                </a:lnTo>
                <a:lnTo>
                  <a:pt x="29490" y="32200"/>
                </a:lnTo>
                <a:lnTo>
                  <a:pt x="29690" y="31850"/>
                </a:lnTo>
                <a:lnTo>
                  <a:pt x="29750" y="31760"/>
                </a:lnTo>
                <a:lnTo>
                  <a:pt x="29800" y="31720"/>
                </a:lnTo>
                <a:lnTo>
                  <a:pt x="30290" y="31510"/>
                </a:lnTo>
                <a:lnTo>
                  <a:pt x="30390" y="31410"/>
                </a:lnTo>
                <a:lnTo>
                  <a:pt x="30440" y="31310"/>
                </a:lnTo>
                <a:lnTo>
                  <a:pt x="30430" y="31120"/>
                </a:lnTo>
                <a:lnTo>
                  <a:pt x="30430" y="31050"/>
                </a:lnTo>
                <a:lnTo>
                  <a:pt x="30470" y="30980"/>
                </a:lnTo>
                <a:lnTo>
                  <a:pt x="30550" y="30880"/>
                </a:lnTo>
                <a:lnTo>
                  <a:pt x="30850" y="30630"/>
                </a:lnTo>
                <a:lnTo>
                  <a:pt x="30950" y="30520"/>
                </a:lnTo>
                <a:lnTo>
                  <a:pt x="31010" y="30410"/>
                </a:lnTo>
                <a:lnTo>
                  <a:pt x="31140" y="29990"/>
                </a:lnTo>
                <a:lnTo>
                  <a:pt x="31190" y="29780"/>
                </a:lnTo>
                <a:lnTo>
                  <a:pt x="31210" y="29660"/>
                </a:lnTo>
                <a:lnTo>
                  <a:pt x="31220" y="29570"/>
                </a:lnTo>
                <a:lnTo>
                  <a:pt x="31220" y="29460"/>
                </a:lnTo>
                <a:lnTo>
                  <a:pt x="31190" y="29300"/>
                </a:lnTo>
                <a:lnTo>
                  <a:pt x="31130" y="29140"/>
                </a:lnTo>
                <a:lnTo>
                  <a:pt x="31090" y="29060"/>
                </a:lnTo>
                <a:lnTo>
                  <a:pt x="31940" y="28740"/>
                </a:lnTo>
                <a:lnTo>
                  <a:pt x="32440" y="28750"/>
                </a:lnTo>
                <a:lnTo>
                  <a:pt x="32620" y="28700"/>
                </a:lnTo>
                <a:lnTo>
                  <a:pt x="32750" y="28580"/>
                </a:lnTo>
                <a:lnTo>
                  <a:pt x="33020" y="28190"/>
                </a:lnTo>
                <a:lnTo>
                  <a:pt x="33170" y="28060"/>
                </a:lnTo>
                <a:lnTo>
                  <a:pt x="32400" y="27540"/>
                </a:lnTo>
                <a:lnTo>
                  <a:pt x="32180" y="27160"/>
                </a:lnTo>
                <a:lnTo>
                  <a:pt x="32050" y="26690"/>
                </a:lnTo>
                <a:lnTo>
                  <a:pt x="31960" y="26120"/>
                </a:lnTo>
                <a:lnTo>
                  <a:pt x="31950" y="26100"/>
                </a:lnTo>
                <a:lnTo>
                  <a:pt x="31870" y="25850"/>
                </a:lnTo>
                <a:lnTo>
                  <a:pt x="31760" y="25610"/>
                </a:lnTo>
                <a:lnTo>
                  <a:pt x="31740" y="25430"/>
                </a:lnTo>
                <a:lnTo>
                  <a:pt x="31940" y="25330"/>
                </a:lnTo>
                <a:lnTo>
                  <a:pt x="32040" y="25240"/>
                </a:lnTo>
                <a:lnTo>
                  <a:pt x="32100" y="25070"/>
                </a:lnTo>
                <a:lnTo>
                  <a:pt x="32190" y="24900"/>
                </a:lnTo>
                <a:lnTo>
                  <a:pt x="32640" y="24760"/>
                </a:lnTo>
                <a:lnTo>
                  <a:pt x="32830" y="24660"/>
                </a:lnTo>
                <a:lnTo>
                  <a:pt x="33050" y="24580"/>
                </a:lnTo>
                <a:lnTo>
                  <a:pt x="33360" y="24580"/>
                </a:lnTo>
                <a:lnTo>
                  <a:pt x="33280" y="24390"/>
                </a:lnTo>
                <a:lnTo>
                  <a:pt x="33030" y="23970"/>
                </a:lnTo>
                <a:lnTo>
                  <a:pt x="33000" y="23940"/>
                </a:lnTo>
                <a:lnTo>
                  <a:pt x="33220" y="23810"/>
                </a:lnTo>
                <a:lnTo>
                  <a:pt x="33500" y="23480"/>
                </a:lnTo>
                <a:lnTo>
                  <a:pt x="34090" y="23370"/>
                </a:lnTo>
                <a:lnTo>
                  <a:pt x="34240" y="23400"/>
                </a:lnTo>
                <a:lnTo>
                  <a:pt x="34320" y="23450"/>
                </a:lnTo>
                <a:lnTo>
                  <a:pt x="34390" y="23530"/>
                </a:lnTo>
                <a:lnTo>
                  <a:pt x="34510" y="23730"/>
                </a:lnTo>
                <a:lnTo>
                  <a:pt x="34740" y="23970"/>
                </a:lnTo>
                <a:lnTo>
                  <a:pt x="34900" y="24110"/>
                </a:lnTo>
                <a:lnTo>
                  <a:pt x="35420" y="24370"/>
                </a:lnTo>
                <a:lnTo>
                  <a:pt x="35510" y="24430"/>
                </a:lnTo>
                <a:lnTo>
                  <a:pt x="35510" y="24480"/>
                </a:lnTo>
                <a:lnTo>
                  <a:pt x="35490" y="24550"/>
                </a:lnTo>
                <a:lnTo>
                  <a:pt x="35480" y="24620"/>
                </a:lnTo>
                <a:lnTo>
                  <a:pt x="35490" y="24680"/>
                </a:lnTo>
                <a:lnTo>
                  <a:pt x="35520" y="24760"/>
                </a:lnTo>
                <a:lnTo>
                  <a:pt x="35780" y="25050"/>
                </a:lnTo>
                <a:lnTo>
                  <a:pt x="36190" y="25350"/>
                </a:lnTo>
                <a:lnTo>
                  <a:pt x="36350" y="25420"/>
                </a:lnTo>
                <a:lnTo>
                  <a:pt x="36470" y="25420"/>
                </a:lnTo>
                <a:lnTo>
                  <a:pt x="36620" y="25160"/>
                </a:lnTo>
                <a:lnTo>
                  <a:pt x="36670" y="25100"/>
                </a:lnTo>
                <a:lnTo>
                  <a:pt x="36750" y="25020"/>
                </a:lnTo>
                <a:lnTo>
                  <a:pt x="36850" y="24960"/>
                </a:lnTo>
                <a:lnTo>
                  <a:pt x="37030" y="24940"/>
                </a:lnTo>
                <a:lnTo>
                  <a:pt x="37160" y="24960"/>
                </a:lnTo>
                <a:lnTo>
                  <a:pt x="37250" y="25000"/>
                </a:lnTo>
                <a:lnTo>
                  <a:pt x="37820" y="25360"/>
                </a:lnTo>
                <a:lnTo>
                  <a:pt x="38230" y="25440"/>
                </a:lnTo>
                <a:lnTo>
                  <a:pt x="38380" y="25490"/>
                </a:lnTo>
                <a:lnTo>
                  <a:pt x="38520" y="25560"/>
                </a:lnTo>
                <a:lnTo>
                  <a:pt x="38700" y="25680"/>
                </a:lnTo>
                <a:lnTo>
                  <a:pt x="38800" y="25720"/>
                </a:lnTo>
                <a:lnTo>
                  <a:pt x="38870" y="25720"/>
                </a:lnTo>
                <a:lnTo>
                  <a:pt x="38910" y="25690"/>
                </a:lnTo>
                <a:lnTo>
                  <a:pt x="39060" y="25530"/>
                </a:lnTo>
                <a:lnTo>
                  <a:pt x="39090" y="25540"/>
                </a:lnTo>
                <a:lnTo>
                  <a:pt x="39110" y="25580"/>
                </a:lnTo>
                <a:lnTo>
                  <a:pt x="39190" y="25990"/>
                </a:lnTo>
                <a:lnTo>
                  <a:pt x="39180" y="26100"/>
                </a:lnTo>
                <a:lnTo>
                  <a:pt x="39120" y="26200"/>
                </a:lnTo>
                <a:lnTo>
                  <a:pt x="39040" y="26280"/>
                </a:lnTo>
                <a:lnTo>
                  <a:pt x="38990" y="26370"/>
                </a:lnTo>
                <a:lnTo>
                  <a:pt x="39010" y="26480"/>
                </a:lnTo>
                <a:lnTo>
                  <a:pt x="39240" y="26680"/>
                </a:lnTo>
                <a:lnTo>
                  <a:pt x="39320" y="26770"/>
                </a:lnTo>
                <a:lnTo>
                  <a:pt x="39620" y="27170"/>
                </a:lnTo>
                <a:lnTo>
                  <a:pt x="39680" y="27210"/>
                </a:lnTo>
                <a:lnTo>
                  <a:pt x="39760" y="27230"/>
                </a:lnTo>
                <a:lnTo>
                  <a:pt x="39920" y="27210"/>
                </a:lnTo>
                <a:lnTo>
                  <a:pt x="40120" y="2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