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Istarska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Croatia • State Map | Fully Editable Vector Shape</a:t>
            </a:r>
          </a:p>
        </p:txBody>
      </p:sp>
      <p:sp>
        <p:nvSpPr>
          <p:cNvPr id="101" name="Istars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14020" y="28260"/>
                </a:moveTo>
                <a:lnTo>
                  <a:pt x="14010" y="28450"/>
                </a:lnTo>
                <a:lnTo>
                  <a:pt x="14020" y="28570"/>
                </a:lnTo>
                <a:lnTo>
                  <a:pt x="14080" y="28740"/>
                </a:lnTo>
                <a:lnTo>
                  <a:pt x="14220" y="28960"/>
                </a:lnTo>
                <a:lnTo>
                  <a:pt x="14360" y="29110"/>
                </a:lnTo>
                <a:lnTo>
                  <a:pt x="15180" y="29590"/>
                </a:lnTo>
                <a:lnTo>
                  <a:pt x="15320" y="29700"/>
                </a:lnTo>
                <a:lnTo>
                  <a:pt x="15350" y="29770"/>
                </a:lnTo>
                <a:lnTo>
                  <a:pt x="15310" y="29900"/>
                </a:lnTo>
                <a:lnTo>
                  <a:pt x="15270" y="30010"/>
                </a:lnTo>
                <a:lnTo>
                  <a:pt x="15260" y="30170"/>
                </a:lnTo>
                <a:lnTo>
                  <a:pt x="15290" y="30400"/>
                </a:lnTo>
                <a:lnTo>
                  <a:pt x="15440" y="31050"/>
                </a:lnTo>
                <a:lnTo>
                  <a:pt x="15460" y="31280"/>
                </a:lnTo>
                <a:lnTo>
                  <a:pt x="15460" y="31440"/>
                </a:lnTo>
                <a:lnTo>
                  <a:pt x="15400" y="31670"/>
                </a:lnTo>
                <a:lnTo>
                  <a:pt x="15260" y="31970"/>
                </a:lnTo>
                <a:lnTo>
                  <a:pt x="15220" y="32090"/>
                </a:lnTo>
                <a:lnTo>
                  <a:pt x="15210" y="32230"/>
                </a:lnTo>
                <a:lnTo>
                  <a:pt x="15210" y="32600"/>
                </a:lnTo>
                <a:lnTo>
                  <a:pt x="15330" y="33810"/>
                </a:lnTo>
                <a:lnTo>
                  <a:pt x="15340" y="34330"/>
                </a:lnTo>
                <a:lnTo>
                  <a:pt x="15320" y="34530"/>
                </a:lnTo>
                <a:lnTo>
                  <a:pt x="15320" y="34720"/>
                </a:lnTo>
                <a:lnTo>
                  <a:pt x="15340" y="34860"/>
                </a:lnTo>
                <a:lnTo>
                  <a:pt x="15400" y="35000"/>
                </a:lnTo>
                <a:lnTo>
                  <a:pt x="15470" y="35080"/>
                </a:lnTo>
                <a:lnTo>
                  <a:pt x="15820" y="35230"/>
                </a:lnTo>
                <a:lnTo>
                  <a:pt x="15830" y="35230"/>
                </a:lnTo>
                <a:lnTo>
                  <a:pt x="15820" y="35260"/>
                </a:lnTo>
                <a:lnTo>
                  <a:pt x="15800" y="35340"/>
                </a:lnTo>
                <a:lnTo>
                  <a:pt x="15440" y="35850"/>
                </a:lnTo>
                <a:lnTo>
                  <a:pt x="14980" y="35670"/>
                </a:lnTo>
                <a:lnTo>
                  <a:pt x="15220" y="35970"/>
                </a:lnTo>
                <a:lnTo>
                  <a:pt x="15190" y="36300"/>
                </a:lnTo>
                <a:lnTo>
                  <a:pt x="15000" y="36610"/>
                </a:lnTo>
                <a:lnTo>
                  <a:pt x="14750" y="36860"/>
                </a:lnTo>
                <a:lnTo>
                  <a:pt x="14650" y="36700"/>
                </a:lnTo>
                <a:lnTo>
                  <a:pt x="14590" y="36880"/>
                </a:lnTo>
                <a:lnTo>
                  <a:pt x="14590" y="37030"/>
                </a:lnTo>
                <a:lnTo>
                  <a:pt x="14650" y="37440"/>
                </a:lnTo>
                <a:lnTo>
                  <a:pt x="14590" y="37400"/>
                </a:lnTo>
                <a:lnTo>
                  <a:pt x="14490" y="37350"/>
                </a:lnTo>
                <a:lnTo>
                  <a:pt x="14430" y="37310"/>
                </a:lnTo>
                <a:lnTo>
                  <a:pt x="14430" y="37440"/>
                </a:lnTo>
                <a:lnTo>
                  <a:pt x="14670" y="37720"/>
                </a:lnTo>
                <a:lnTo>
                  <a:pt x="14780" y="38190"/>
                </a:lnTo>
                <a:lnTo>
                  <a:pt x="14740" y="38690"/>
                </a:lnTo>
                <a:lnTo>
                  <a:pt x="14550" y="39090"/>
                </a:lnTo>
                <a:lnTo>
                  <a:pt x="14370" y="39220"/>
                </a:lnTo>
                <a:lnTo>
                  <a:pt x="14250" y="39210"/>
                </a:lnTo>
                <a:lnTo>
                  <a:pt x="14130" y="39130"/>
                </a:lnTo>
                <a:lnTo>
                  <a:pt x="13960" y="39090"/>
                </a:lnTo>
                <a:lnTo>
                  <a:pt x="13780" y="39160"/>
                </a:lnTo>
                <a:lnTo>
                  <a:pt x="13600" y="39330"/>
                </a:lnTo>
                <a:lnTo>
                  <a:pt x="13460" y="39530"/>
                </a:lnTo>
                <a:lnTo>
                  <a:pt x="13380" y="39700"/>
                </a:lnTo>
                <a:lnTo>
                  <a:pt x="13280" y="39700"/>
                </a:lnTo>
                <a:lnTo>
                  <a:pt x="13320" y="39270"/>
                </a:lnTo>
                <a:lnTo>
                  <a:pt x="13440" y="39080"/>
                </a:lnTo>
                <a:lnTo>
                  <a:pt x="13510" y="38890"/>
                </a:lnTo>
                <a:lnTo>
                  <a:pt x="13380" y="38490"/>
                </a:lnTo>
                <a:lnTo>
                  <a:pt x="13060" y="38200"/>
                </a:lnTo>
                <a:lnTo>
                  <a:pt x="13010" y="38030"/>
                </a:lnTo>
                <a:lnTo>
                  <a:pt x="13040" y="37880"/>
                </a:lnTo>
                <a:lnTo>
                  <a:pt x="13020" y="37770"/>
                </a:lnTo>
                <a:lnTo>
                  <a:pt x="12840" y="37750"/>
                </a:lnTo>
                <a:lnTo>
                  <a:pt x="12900" y="38010"/>
                </a:lnTo>
                <a:lnTo>
                  <a:pt x="12830" y="38390"/>
                </a:lnTo>
                <a:lnTo>
                  <a:pt x="12900" y="38570"/>
                </a:lnTo>
                <a:lnTo>
                  <a:pt x="13060" y="38670"/>
                </a:lnTo>
                <a:lnTo>
                  <a:pt x="13210" y="38690"/>
                </a:lnTo>
                <a:lnTo>
                  <a:pt x="13320" y="38740"/>
                </a:lnTo>
                <a:lnTo>
                  <a:pt x="13380" y="38950"/>
                </a:lnTo>
                <a:lnTo>
                  <a:pt x="13220" y="39120"/>
                </a:lnTo>
                <a:lnTo>
                  <a:pt x="13000" y="39550"/>
                </a:lnTo>
                <a:lnTo>
                  <a:pt x="12900" y="39660"/>
                </a:lnTo>
                <a:lnTo>
                  <a:pt x="12840" y="39550"/>
                </a:lnTo>
                <a:lnTo>
                  <a:pt x="12750" y="39550"/>
                </a:lnTo>
                <a:lnTo>
                  <a:pt x="12810" y="39700"/>
                </a:lnTo>
                <a:lnTo>
                  <a:pt x="12840" y="39880"/>
                </a:lnTo>
                <a:lnTo>
                  <a:pt x="12820" y="40080"/>
                </a:lnTo>
                <a:lnTo>
                  <a:pt x="12750" y="40290"/>
                </a:lnTo>
                <a:lnTo>
                  <a:pt x="12630" y="40250"/>
                </a:lnTo>
                <a:lnTo>
                  <a:pt x="12560" y="40260"/>
                </a:lnTo>
                <a:lnTo>
                  <a:pt x="12570" y="40330"/>
                </a:lnTo>
                <a:lnTo>
                  <a:pt x="12650" y="40440"/>
                </a:lnTo>
                <a:lnTo>
                  <a:pt x="12650" y="40590"/>
                </a:lnTo>
                <a:lnTo>
                  <a:pt x="12570" y="40590"/>
                </a:lnTo>
                <a:lnTo>
                  <a:pt x="12550" y="40610"/>
                </a:lnTo>
                <a:lnTo>
                  <a:pt x="12550" y="40660"/>
                </a:lnTo>
                <a:lnTo>
                  <a:pt x="12530" y="40750"/>
                </a:lnTo>
                <a:lnTo>
                  <a:pt x="12380" y="40660"/>
                </a:lnTo>
                <a:lnTo>
                  <a:pt x="12040" y="40760"/>
                </a:lnTo>
                <a:lnTo>
                  <a:pt x="11800" y="40750"/>
                </a:lnTo>
                <a:lnTo>
                  <a:pt x="11920" y="40850"/>
                </a:lnTo>
                <a:lnTo>
                  <a:pt x="12000" y="40950"/>
                </a:lnTo>
                <a:lnTo>
                  <a:pt x="12110" y="41180"/>
                </a:lnTo>
                <a:lnTo>
                  <a:pt x="12010" y="41180"/>
                </a:lnTo>
                <a:lnTo>
                  <a:pt x="12010" y="41320"/>
                </a:lnTo>
                <a:lnTo>
                  <a:pt x="12110" y="41320"/>
                </a:lnTo>
                <a:lnTo>
                  <a:pt x="12110" y="41480"/>
                </a:lnTo>
                <a:lnTo>
                  <a:pt x="12000" y="41550"/>
                </a:lnTo>
                <a:lnTo>
                  <a:pt x="11930" y="41650"/>
                </a:lnTo>
                <a:lnTo>
                  <a:pt x="11800" y="41920"/>
                </a:lnTo>
                <a:lnTo>
                  <a:pt x="11830" y="42080"/>
                </a:lnTo>
                <a:lnTo>
                  <a:pt x="11850" y="42130"/>
                </a:lnTo>
                <a:lnTo>
                  <a:pt x="11850" y="42190"/>
                </a:lnTo>
                <a:lnTo>
                  <a:pt x="11800" y="42370"/>
                </a:lnTo>
                <a:lnTo>
                  <a:pt x="11960" y="42360"/>
                </a:lnTo>
                <a:lnTo>
                  <a:pt x="12060" y="42400"/>
                </a:lnTo>
                <a:lnTo>
                  <a:pt x="12130" y="42500"/>
                </a:lnTo>
                <a:lnTo>
                  <a:pt x="12220" y="42660"/>
                </a:lnTo>
                <a:lnTo>
                  <a:pt x="11660" y="42690"/>
                </a:lnTo>
                <a:lnTo>
                  <a:pt x="11390" y="42650"/>
                </a:lnTo>
                <a:lnTo>
                  <a:pt x="11170" y="42500"/>
                </a:lnTo>
                <a:lnTo>
                  <a:pt x="11140" y="42590"/>
                </a:lnTo>
                <a:lnTo>
                  <a:pt x="11130" y="42610"/>
                </a:lnTo>
                <a:lnTo>
                  <a:pt x="11060" y="42660"/>
                </a:lnTo>
                <a:lnTo>
                  <a:pt x="10970" y="42310"/>
                </a:lnTo>
                <a:lnTo>
                  <a:pt x="10830" y="42270"/>
                </a:lnTo>
                <a:lnTo>
                  <a:pt x="10670" y="42310"/>
                </a:lnTo>
                <a:lnTo>
                  <a:pt x="10530" y="42220"/>
                </a:lnTo>
                <a:lnTo>
                  <a:pt x="10420" y="42370"/>
                </a:lnTo>
                <a:lnTo>
                  <a:pt x="10590" y="42440"/>
                </a:lnTo>
                <a:lnTo>
                  <a:pt x="10750" y="42570"/>
                </a:lnTo>
                <a:lnTo>
                  <a:pt x="10820" y="42750"/>
                </a:lnTo>
                <a:lnTo>
                  <a:pt x="10750" y="42970"/>
                </a:lnTo>
                <a:lnTo>
                  <a:pt x="10890" y="43330"/>
                </a:lnTo>
                <a:lnTo>
                  <a:pt x="10960" y="43420"/>
                </a:lnTo>
                <a:lnTo>
                  <a:pt x="10730" y="43540"/>
                </a:lnTo>
                <a:lnTo>
                  <a:pt x="10670" y="43340"/>
                </a:lnTo>
                <a:lnTo>
                  <a:pt x="10680" y="42980"/>
                </a:lnTo>
                <a:lnTo>
                  <a:pt x="10630" y="42660"/>
                </a:lnTo>
                <a:lnTo>
                  <a:pt x="10520" y="42570"/>
                </a:lnTo>
                <a:lnTo>
                  <a:pt x="10060" y="42390"/>
                </a:lnTo>
                <a:lnTo>
                  <a:pt x="9900" y="42370"/>
                </a:lnTo>
                <a:lnTo>
                  <a:pt x="9930" y="42290"/>
                </a:lnTo>
                <a:lnTo>
                  <a:pt x="9970" y="42140"/>
                </a:lnTo>
                <a:lnTo>
                  <a:pt x="10000" y="42070"/>
                </a:lnTo>
                <a:lnTo>
                  <a:pt x="9950" y="42060"/>
                </a:lnTo>
                <a:lnTo>
                  <a:pt x="9840" y="42070"/>
                </a:lnTo>
                <a:lnTo>
                  <a:pt x="9790" y="42070"/>
                </a:lnTo>
                <a:lnTo>
                  <a:pt x="9900" y="41920"/>
                </a:lnTo>
                <a:lnTo>
                  <a:pt x="9790" y="41760"/>
                </a:lnTo>
                <a:lnTo>
                  <a:pt x="9620" y="41800"/>
                </a:lnTo>
                <a:lnTo>
                  <a:pt x="9380" y="41720"/>
                </a:lnTo>
                <a:lnTo>
                  <a:pt x="9130" y="41540"/>
                </a:lnTo>
                <a:lnTo>
                  <a:pt x="8940" y="41320"/>
                </a:lnTo>
                <a:lnTo>
                  <a:pt x="9060" y="41180"/>
                </a:lnTo>
                <a:lnTo>
                  <a:pt x="9220" y="41410"/>
                </a:lnTo>
                <a:lnTo>
                  <a:pt x="9440" y="41480"/>
                </a:lnTo>
                <a:lnTo>
                  <a:pt x="9660" y="41350"/>
                </a:lnTo>
                <a:lnTo>
                  <a:pt x="9790" y="41030"/>
                </a:lnTo>
                <a:lnTo>
                  <a:pt x="9380" y="41130"/>
                </a:lnTo>
                <a:lnTo>
                  <a:pt x="9220" y="41090"/>
                </a:lnTo>
                <a:lnTo>
                  <a:pt x="9060" y="40880"/>
                </a:lnTo>
                <a:lnTo>
                  <a:pt x="9060" y="40750"/>
                </a:lnTo>
                <a:lnTo>
                  <a:pt x="9120" y="40690"/>
                </a:lnTo>
                <a:lnTo>
                  <a:pt x="9190" y="40540"/>
                </a:lnTo>
                <a:lnTo>
                  <a:pt x="9270" y="40440"/>
                </a:lnTo>
                <a:lnTo>
                  <a:pt x="9090" y="40230"/>
                </a:lnTo>
                <a:lnTo>
                  <a:pt x="8740" y="39390"/>
                </a:lnTo>
                <a:lnTo>
                  <a:pt x="8110" y="38710"/>
                </a:lnTo>
                <a:lnTo>
                  <a:pt x="7310" y="37590"/>
                </a:lnTo>
                <a:lnTo>
                  <a:pt x="7190" y="37490"/>
                </a:lnTo>
                <a:lnTo>
                  <a:pt x="7000" y="37270"/>
                </a:lnTo>
                <a:lnTo>
                  <a:pt x="6740" y="37060"/>
                </a:lnTo>
                <a:lnTo>
                  <a:pt x="6420" y="37010"/>
                </a:lnTo>
                <a:lnTo>
                  <a:pt x="6490" y="36870"/>
                </a:lnTo>
                <a:lnTo>
                  <a:pt x="6570" y="36650"/>
                </a:lnTo>
                <a:lnTo>
                  <a:pt x="6630" y="36560"/>
                </a:lnTo>
                <a:lnTo>
                  <a:pt x="6260" y="36030"/>
                </a:lnTo>
                <a:lnTo>
                  <a:pt x="6650" y="35770"/>
                </a:lnTo>
                <a:lnTo>
                  <a:pt x="8010" y="35670"/>
                </a:lnTo>
                <a:lnTo>
                  <a:pt x="7700" y="35520"/>
                </a:lnTo>
                <a:lnTo>
                  <a:pt x="7350" y="35470"/>
                </a:lnTo>
                <a:lnTo>
                  <a:pt x="6630" y="35500"/>
                </a:lnTo>
                <a:lnTo>
                  <a:pt x="6250" y="35620"/>
                </a:lnTo>
                <a:lnTo>
                  <a:pt x="6070" y="35610"/>
                </a:lnTo>
                <a:lnTo>
                  <a:pt x="6000" y="35430"/>
                </a:lnTo>
                <a:lnTo>
                  <a:pt x="6030" y="35200"/>
                </a:lnTo>
                <a:lnTo>
                  <a:pt x="6070" y="35010"/>
                </a:lnTo>
                <a:lnTo>
                  <a:pt x="6050" y="34860"/>
                </a:lnTo>
                <a:lnTo>
                  <a:pt x="5890" y="34770"/>
                </a:lnTo>
                <a:lnTo>
                  <a:pt x="5970" y="34620"/>
                </a:lnTo>
                <a:lnTo>
                  <a:pt x="5980" y="34510"/>
                </a:lnTo>
                <a:lnTo>
                  <a:pt x="5920" y="34420"/>
                </a:lnTo>
                <a:lnTo>
                  <a:pt x="5790" y="34310"/>
                </a:lnTo>
                <a:lnTo>
                  <a:pt x="5790" y="34180"/>
                </a:lnTo>
                <a:lnTo>
                  <a:pt x="5920" y="34100"/>
                </a:lnTo>
                <a:lnTo>
                  <a:pt x="5980" y="33960"/>
                </a:lnTo>
                <a:lnTo>
                  <a:pt x="5970" y="33780"/>
                </a:lnTo>
                <a:lnTo>
                  <a:pt x="5890" y="33570"/>
                </a:lnTo>
                <a:lnTo>
                  <a:pt x="6000" y="33350"/>
                </a:lnTo>
                <a:lnTo>
                  <a:pt x="5990" y="33130"/>
                </a:lnTo>
                <a:lnTo>
                  <a:pt x="5880" y="32940"/>
                </a:lnTo>
                <a:lnTo>
                  <a:pt x="5680" y="32820"/>
                </a:lnTo>
                <a:lnTo>
                  <a:pt x="5740" y="32690"/>
                </a:lnTo>
                <a:lnTo>
                  <a:pt x="5820" y="32580"/>
                </a:lnTo>
                <a:lnTo>
                  <a:pt x="5940" y="32510"/>
                </a:lnTo>
                <a:lnTo>
                  <a:pt x="6100" y="32510"/>
                </a:lnTo>
                <a:lnTo>
                  <a:pt x="6100" y="32370"/>
                </a:lnTo>
                <a:lnTo>
                  <a:pt x="5950" y="32300"/>
                </a:lnTo>
                <a:lnTo>
                  <a:pt x="5830" y="32200"/>
                </a:lnTo>
                <a:lnTo>
                  <a:pt x="5740" y="32070"/>
                </a:lnTo>
                <a:lnTo>
                  <a:pt x="5680" y="31910"/>
                </a:lnTo>
                <a:lnTo>
                  <a:pt x="5840" y="31880"/>
                </a:lnTo>
                <a:lnTo>
                  <a:pt x="5980" y="31810"/>
                </a:lnTo>
                <a:lnTo>
                  <a:pt x="6210" y="31610"/>
                </a:lnTo>
                <a:lnTo>
                  <a:pt x="6030" y="31520"/>
                </a:lnTo>
                <a:lnTo>
                  <a:pt x="5620" y="31500"/>
                </a:lnTo>
                <a:lnTo>
                  <a:pt x="5470" y="31470"/>
                </a:lnTo>
                <a:lnTo>
                  <a:pt x="5300" y="31300"/>
                </a:lnTo>
                <a:lnTo>
                  <a:pt x="5160" y="31040"/>
                </a:lnTo>
                <a:lnTo>
                  <a:pt x="5150" y="30810"/>
                </a:lnTo>
                <a:lnTo>
                  <a:pt x="5370" y="30710"/>
                </a:lnTo>
                <a:lnTo>
                  <a:pt x="5370" y="30580"/>
                </a:lnTo>
                <a:lnTo>
                  <a:pt x="5190" y="30380"/>
                </a:lnTo>
                <a:lnTo>
                  <a:pt x="4730" y="29070"/>
                </a:lnTo>
                <a:lnTo>
                  <a:pt x="4760" y="29030"/>
                </a:lnTo>
                <a:lnTo>
                  <a:pt x="4810" y="28980"/>
                </a:lnTo>
                <a:lnTo>
                  <a:pt x="4840" y="28920"/>
                </a:lnTo>
                <a:lnTo>
                  <a:pt x="4770" y="28820"/>
                </a:lnTo>
                <a:lnTo>
                  <a:pt x="4760" y="28810"/>
                </a:lnTo>
                <a:lnTo>
                  <a:pt x="4800" y="28770"/>
                </a:lnTo>
                <a:lnTo>
                  <a:pt x="4840" y="28610"/>
                </a:lnTo>
                <a:lnTo>
                  <a:pt x="4590" y="28020"/>
                </a:lnTo>
                <a:lnTo>
                  <a:pt x="4550" y="27700"/>
                </a:lnTo>
                <a:lnTo>
                  <a:pt x="4630" y="27410"/>
                </a:lnTo>
                <a:lnTo>
                  <a:pt x="4730" y="27410"/>
                </a:lnTo>
                <a:lnTo>
                  <a:pt x="4880" y="27530"/>
                </a:lnTo>
                <a:lnTo>
                  <a:pt x="5580" y="27870"/>
                </a:lnTo>
                <a:lnTo>
                  <a:pt x="5900" y="27910"/>
                </a:lnTo>
                <a:lnTo>
                  <a:pt x="6430" y="28490"/>
                </a:lnTo>
                <a:lnTo>
                  <a:pt x="6720" y="28560"/>
                </a:lnTo>
                <a:lnTo>
                  <a:pt x="6980" y="28550"/>
                </a:lnTo>
                <a:lnTo>
                  <a:pt x="8510" y="28480"/>
                </a:lnTo>
                <a:lnTo>
                  <a:pt x="9240" y="28940"/>
                </a:lnTo>
                <a:lnTo>
                  <a:pt x="9450" y="29150"/>
                </a:lnTo>
                <a:lnTo>
                  <a:pt x="9690" y="29220"/>
                </a:lnTo>
                <a:lnTo>
                  <a:pt x="10510" y="29340"/>
                </a:lnTo>
                <a:lnTo>
                  <a:pt x="10670" y="29220"/>
                </a:lnTo>
                <a:lnTo>
                  <a:pt x="10810" y="29010"/>
                </a:lnTo>
                <a:lnTo>
                  <a:pt x="11030" y="28790"/>
                </a:lnTo>
                <a:lnTo>
                  <a:pt x="11750" y="28480"/>
                </a:lnTo>
                <a:lnTo>
                  <a:pt x="11950" y="28210"/>
                </a:lnTo>
                <a:lnTo>
                  <a:pt x="11630" y="27820"/>
                </a:lnTo>
                <a:lnTo>
                  <a:pt x="11630" y="27580"/>
                </a:lnTo>
                <a:lnTo>
                  <a:pt x="11680" y="27430"/>
                </a:lnTo>
                <a:lnTo>
                  <a:pt x="11790" y="27350"/>
                </a:lnTo>
                <a:lnTo>
                  <a:pt x="12030" y="27410"/>
                </a:lnTo>
                <a:lnTo>
                  <a:pt x="12430" y="27490"/>
                </a:lnTo>
                <a:lnTo>
                  <a:pt x="12650" y="27610"/>
                </a:lnTo>
                <a:lnTo>
                  <a:pt x="12860" y="27820"/>
                </a:lnTo>
                <a:lnTo>
                  <a:pt x="13240" y="28100"/>
                </a:lnTo>
                <a:lnTo>
                  <a:pt x="13650" y="28240"/>
                </a:lnTo>
                <a:lnTo>
                  <a:pt x="14020" y="28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