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Grad Zagreb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Grad Zagreb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2070" y="18100"/>
                </a:moveTo>
                <a:lnTo>
                  <a:pt x="42240" y="18260"/>
                </a:lnTo>
                <a:lnTo>
                  <a:pt x="42260" y="18320"/>
                </a:lnTo>
                <a:lnTo>
                  <a:pt x="42270" y="18440"/>
                </a:lnTo>
                <a:lnTo>
                  <a:pt x="42320" y="18540"/>
                </a:lnTo>
                <a:lnTo>
                  <a:pt x="42470" y="18610"/>
                </a:lnTo>
                <a:lnTo>
                  <a:pt x="44400" y="17560"/>
                </a:lnTo>
                <a:lnTo>
                  <a:pt x="44690" y="17480"/>
                </a:lnTo>
                <a:lnTo>
                  <a:pt x="44870" y="17320"/>
                </a:lnTo>
                <a:lnTo>
                  <a:pt x="45100" y="17290"/>
                </a:lnTo>
                <a:lnTo>
                  <a:pt x="45510" y="18110"/>
                </a:lnTo>
                <a:lnTo>
                  <a:pt x="45720" y="18710"/>
                </a:lnTo>
                <a:lnTo>
                  <a:pt x="45810" y="18880"/>
                </a:lnTo>
                <a:lnTo>
                  <a:pt x="46370" y="19650"/>
                </a:lnTo>
                <a:lnTo>
                  <a:pt x="46460" y="19840"/>
                </a:lnTo>
                <a:lnTo>
                  <a:pt x="46490" y="19970"/>
                </a:lnTo>
                <a:lnTo>
                  <a:pt x="46460" y="20020"/>
                </a:lnTo>
                <a:lnTo>
                  <a:pt x="46220" y="20290"/>
                </a:lnTo>
                <a:lnTo>
                  <a:pt x="46200" y="20340"/>
                </a:lnTo>
                <a:lnTo>
                  <a:pt x="46180" y="20400"/>
                </a:lnTo>
                <a:lnTo>
                  <a:pt x="46150" y="20600"/>
                </a:lnTo>
                <a:lnTo>
                  <a:pt x="46120" y="20750"/>
                </a:lnTo>
                <a:lnTo>
                  <a:pt x="46110" y="20780"/>
                </a:lnTo>
                <a:lnTo>
                  <a:pt x="46000" y="21010"/>
                </a:lnTo>
                <a:lnTo>
                  <a:pt x="45960" y="21190"/>
                </a:lnTo>
                <a:lnTo>
                  <a:pt x="45920" y="21260"/>
                </a:lnTo>
                <a:lnTo>
                  <a:pt x="45880" y="21280"/>
                </a:lnTo>
                <a:lnTo>
                  <a:pt x="45620" y="21170"/>
                </a:lnTo>
                <a:lnTo>
                  <a:pt x="45180" y="20890"/>
                </a:lnTo>
                <a:lnTo>
                  <a:pt x="45130" y="20880"/>
                </a:lnTo>
                <a:lnTo>
                  <a:pt x="44380" y="21650"/>
                </a:lnTo>
                <a:lnTo>
                  <a:pt x="42490" y="22890"/>
                </a:lnTo>
                <a:lnTo>
                  <a:pt x="42170" y="23400"/>
                </a:lnTo>
                <a:lnTo>
                  <a:pt x="42060" y="24530"/>
                </a:lnTo>
                <a:lnTo>
                  <a:pt x="41790" y="24980"/>
                </a:lnTo>
                <a:lnTo>
                  <a:pt x="41520" y="24810"/>
                </a:lnTo>
                <a:lnTo>
                  <a:pt x="41460" y="24730"/>
                </a:lnTo>
                <a:lnTo>
                  <a:pt x="41410" y="24630"/>
                </a:lnTo>
                <a:lnTo>
                  <a:pt x="41380" y="24530"/>
                </a:lnTo>
                <a:lnTo>
                  <a:pt x="41330" y="24440"/>
                </a:lnTo>
                <a:lnTo>
                  <a:pt x="41270" y="24350"/>
                </a:lnTo>
                <a:lnTo>
                  <a:pt x="41170" y="24280"/>
                </a:lnTo>
                <a:lnTo>
                  <a:pt x="41070" y="24210"/>
                </a:lnTo>
                <a:lnTo>
                  <a:pt x="40120" y="23780"/>
                </a:lnTo>
                <a:lnTo>
                  <a:pt x="39690" y="23460"/>
                </a:lnTo>
                <a:lnTo>
                  <a:pt x="39580" y="23340"/>
                </a:lnTo>
                <a:lnTo>
                  <a:pt x="39510" y="23260"/>
                </a:lnTo>
                <a:lnTo>
                  <a:pt x="39490" y="23220"/>
                </a:lnTo>
                <a:lnTo>
                  <a:pt x="39470" y="23150"/>
                </a:lnTo>
                <a:lnTo>
                  <a:pt x="39460" y="23040"/>
                </a:lnTo>
                <a:lnTo>
                  <a:pt x="39470" y="22920"/>
                </a:lnTo>
                <a:lnTo>
                  <a:pt x="39530" y="22700"/>
                </a:lnTo>
                <a:lnTo>
                  <a:pt x="39650" y="22430"/>
                </a:lnTo>
                <a:lnTo>
                  <a:pt x="40130" y="22730"/>
                </a:lnTo>
                <a:lnTo>
                  <a:pt x="40440" y="22050"/>
                </a:lnTo>
                <a:lnTo>
                  <a:pt x="40130" y="21600"/>
                </a:lnTo>
                <a:lnTo>
                  <a:pt x="40480" y="21110"/>
                </a:lnTo>
                <a:lnTo>
                  <a:pt x="40650" y="20850"/>
                </a:lnTo>
                <a:lnTo>
                  <a:pt x="40270" y="20330"/>
                </a:lnTo>
                <a:lnTo>
                  <a:pt x="40080" y="20160"/>
                </a:lnTo>
                <a:lnTo>
                  <a:pt x="39520" y="20160"/>
                </a:lnTo>
                <a:lnTo>
                  <a:pt x="39430" y="20090"/>
                </a:lnTo>
                <a:lnTo>
                  <a:pt x="39400" y="20040"/>
                </a:lnTo>
                <a:lnTo>
                  <a:pt x="39470" y="19710"/>
                </a:lnTo>
                <a:lnTo>
                  <a:pt x="39470" y="19640"/>
                </a:lnTo>
                <a:lnTo>
                  <a:pt x="39480" y="19570"/>
                </a:lnTo>
                <a:lnTo>
                  <a:pt x="39530" y="19530"/>
                </a:lnTo>
                <a:lnTo>
                  <a:pt x="39640" y="19480"/>
                </a:lnTo>
                <a:lnTo>
                  <a:pt x="40020" y="19410"/>
                </a:lnTo>
                <a:lnTo>
                  <a:pt x="40140" y="19340"/>
                </a:lnTo>
                <a:lnTo>
                  <a:pt x="40220" y="19180"/>
                </a:lnTo>
                <a:lnTo>
                  <a:pt x="40240" y="19030"/>
                </a:lnTo>
                <a:lnTo>
                  <a:pt x="40220" y="18870"/>
                </a:lnTo>
                <a:lnTo>
                  <a:pt x="40190" y="18740"/>
                </a:lnTo>
                <a:lnTo>
                  <a:pt x="40180" y="18630"/>
                </a:lnTo>
                <a:lnTo>
                  <a:pt x="40240" y="18550"/>
                </a:lnTo>
                <a:lnTo>
                  <a:pt x="40370" y="18510"/>
                </a:lnTo>
                <a:lnTo>
                  <a:pt x="40650" y="18520"/>
                </a:lnTo>
                <a:lnTo>
                  <a:pt x="40870" y="18510"/>
                </a:lnTo>
                <a:lnTo>
                  <a:pt x="41670" y="18330"/>
                </a:lnTo>
                <a:lnTo>
                  <a:pt x="42070" y="1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