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Dubrovacko-Neretvanska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Croatia • State Map | Fully Editable Vector Shape</a:t>
            </a:r>
          </a:p>
        </p:txBody>
      </p:sp>
      <p:sp>
        <p:nvSpPr>
          <p:cNvPr id="101" name="Dubrovacko-Neretvanska"/>
          <p:cNvSpPr/>
          <p:nvPr/>
        </p:nvSpPr>
        <p:spPr>
          <a:xfrm>
            <a:off x="3579150" y="1325880"/>
            <a:ext cx="5033394" cy="4937760"/>
          </a:xfrm>
          <a:custGeom>
            <a:avLst/>
            <a:gdLst/>
            <a:ahLst/>
            <a:cxnLst/>
            <a:rect l="0" t="0" r="100000" b="98100"/>
            <a:pathLst>
              <a:path w="100000" h="98100">
                <a:moveTo>
                  <a:pt x="80520" y="90640"/>
                </a:moveTo>
                <a:lnTo>
                  <a:pt x="80590" y="90980"/>
                </a:lnTo>
                <a:lnTo>
                  <a:pt x="80500" y="91650"/>
                </a:lnTo>
                <a:lnTo>
                  <a:pt x="80510" y="92020"/>
                </a:lnTo>
                <a:lnTo>
                  <a:pt x="80620" y="92340"/>
                </a:lnTo>
                <a:lnTo>
                  <a:pt x="80790" y="92620"/>
                </a:lnTo>
                <a:lnTo>
                  <a:pt x="80980" y="92850"/>
                </a:lnTo>
                <a:lnTo>
                  <a:pt x="81100" y="92930"/>
                </a:lnTo>
                <a:lnTo>
                  <a:pt x="81370" y="93080"/>
                </a:lnTo>
                <a:lnTo>
                  <a:pt x="81450" y="93320"/>
                </a:lnTo>
                <a:lnTo>
                  <a:pt x="81430" y="93630"/>
                </a:lnTo>
                <a:lnTo>
                  <a:pt x="81090" y="93100"/>
                </a:lnTo>
                <a:lnTo>
                  <a:pt x="80880" y="92970"/>
                </a:lnTo>
                <a:lnTo>
                  <a:pt x="80370" y="92810"/>
                </a:lnTo>
                <a:lnTo>
                  <a:pt x="80140" y="92680"/>
                </a:lnTo>
                <a:lnTo>
                  <a:pt x="80120" y="92380"/>
                </a:lnTo>
                <a:lnTo>
                  <a:pt x="77460" y="90650"/>
                </a:lnTo>
                <a:lnTo>
                  <a:pt x="77180" y="90230"/>
                </a:lnTo>
                <a:lnTo>
                  <a:pt x="77190" y="90030"/>
                </a:lnTo>
                <a:lnTo>
                  <a:pt x="77220" y="89750"/>
                </a:lnTo>
                <a:lnTo>
                  <a:pt x="77230" y="89480"/>
                </a:lnTo>
                <a:lnTo>
                  <a:pt x="77130" y="89370"/>
                </a:lnTo>
                <a:lnTo>
                  <a:pt x="76340" y="89230"/>
                </a:lnTo>
                <a:lnTo>
                  <a:pt x="75710" y="88860"/>
                </a:lnTo>
                <a:lnTo>
                  <a:pt x="75460" y="88800"/>
                </a:lnTo>
                <a:lnTo>
                  <a:pt x="75200" y="88780"/>
                </a:lnTo>
                <a:lnTo>
                  <a:pt x="74960" y="88720"/>
                </a:lnTo>
                <a:lnTo>
                  <a:pt x="74770" y="88580"/>
                </a:lnTo>
                <a:lnTo>
                  <a:pt x="74670" y="88370"/>
                </a:lnTo>
                <a:lnTo>
                  <a:pt x="74980" y="88370"/>
                </a:lnTo>
                <a:lnTo>
                  <a:pt x="74650" y="88050"/>
                </a:lnTo>
                <a:lnTo>
                  <a:pt x="74520" y="87890"/>
                </a:lnTo>
                <a:lnTo>
                  <a:pt x="74450" y="87650"/>
                </a:lnTo>
                <a:lnTo>
                  <a:pt x="74220" y="87880"/>
                </a:lnTo>
                <a:lnTo>
                  <a:pt x="73840" y="87680"/>
                </a:lnTo>
                <a:lnTo>
                  <a:pt x="73190" y="87080"/>
                </a:lnTo>
                <a:lnTo>
                  <a:pt x="72270" y="86610"/>
                </a:lnTo>
                <a:lnTo>
                  <a:pt x="71950" y="86260"/>
                </a:lnTo>
                <a:lnTo>
                  <a:pt x="72140" y="85790"/>
                </a:lnTo>
                <a:lnTo>
                  <a:pt x="71710" y="85810"/>
                </a:lnTo>
                <a:lnTo>
                  <a:pt x="71250" y="85450"/>
                </a:lnTo>
                <a:lnTo>
                  <a:pt x="70810" y="85350"/>
                </a:lnTo>
                <a:lnTo>
                  <a:pt x="70710" y="85370"/>
                </a:lnTo>
                <a:lnTo>
                  <a:pt x="70590" y="85420"/>
                </a:lnTo>
                <a:lnTo>
                  <a:pt x="70490" y="85490"/>
                </a:lnTo>
                <a:lnTo>
                  <a:pt x="70400" y="85670"/>
                </a:lnTo>
                <a:lnTo>
                  <a:pt x="70300" y="85630"/>
                </a:lnTo>
                <a:lnTo>
                  <a:pt x="70210" y="85550"/>
                </a:lnTo>
                <a:lnTo>
                  <a:pt x="70170" y="85510"/>
                </a:lnTo>
                <a:lnTo>
                  <a:pt x="70070" y="85440"/>
                </a:lnTo>
                <a:lnTo>
                  <a:pt x="69710" y="85140"/>
                </a:lnTo>
                <a:lnTo>
                  <a:pt x="69490" y="85050"/>
                </a:lnTo>
                <a:lnTo>
                  <a:pt x="69780" y="85330"/>
                </a:lnTo>
                <a:lnTo>
                  <a:pt x="69920" y="85530"/>
                </a:lnTo>
                <a:lnTo>
                  <a:pt x="70120" y="86050"/>
                </a:lnTo>
                <a:lnTo>
                  <a:pt x="70120" y="86140"/>
                </a:lnTo>
                <a:lnTo>
                  <a:pt x="70020" y="86210"/>
                </a:lnTo>
                <a:lnTo>
                  <a:pt x="69920" y="86190"/>
                </a:lnTo>
                <a:lnTo>
                  <a:pt x="69920" y="86060"/>
                </a:lnTo>
                <a:lnTo>
                  <a:pt x="69940" y="85900"/>
                </a:lnTo>
                <a:lnTo>
                  <a:pt x="69920" y="85790"/>
                </a:lnTo>
                <a:lnTo>
                  <a:pt x="69610" y="85590"/>
                </a:lnTo>
                <a:lnTo>
                  <a:pt x="68840" y="85260"/>
                </a:lnTo>
                <a:lnTo>
                  <a:pt x="68140" y="85120"/>
                </a:lnTo>
                <a:lnTo>
                  <a:pt x="67320" y="84740"/>
                </a:lnTo>
                <a:lnTo>
                  <a:pt x="66480" y="84580"/>
                </a:lnTo>
                <a:lnTo>
                  <a:pt x="65170" y="84060"/>
                </a:lnTo>
                <a:lnTo>
                  <a:pt x="65210" y="83530"/>
                </a:lnTo>
                <a:lnTo>
                  <a:pt x="64820" y="83270"/>
                </a:lnTo>
                <a:lnTo>
                  <a:pt x="63800" y="83040"/>
                </a:lnTo>
                <a:lnTo>
                  <a:pt x="62570" y="82170"/>
                </a:lnTo>
                <a:lnTo>
                  <a:pt x="62050" y="82000"/>
                </a:lnTo>
                <a:lnTo>
                  <a:pt x="61800" y="81820"/>
                </a:lnTo>
                <a:lnTo>
                  <a:pt x="61690" y="81770"/>
                </a:lnTo>
                <a:lnTo>
                  <a:pt x="61500" y="81730"/>
                </a:lnTo>
                <a:lnTo>
                  <a:pt x="59860" y="81730"/>
                </a:lnTo>
                <a:lnTo>
                  <a:pt x="59360" y="81610"/>
                </a:lnTo>
                <a:lnTo>
                  <a:pt x="59100" y="81500"/>
                </a:lnTo>
                <a:lnTo>
                  <a:pt x="58820" y="81320"/>
                </a:lnTo>
                <a:lnTo>
                  <a:pt x="58670" y="81110"/>
                </a:lnTo>
                <a:lnTo>
                  <a:pt x="58830" y="80890"/>
                </a:lnTo>
                <a:lnTo>
                  <a:pt x="58830" y="80750"/>
                </a:lnTo>
                <a:lnTo>
                  <a:pt x="58680" y="80680"/>
                </a:lnTo>
                <a:lnTo>
                  <a:pt x="58590" y="80570"/>
                </a:lnTo>
                <a:lnTo>
                  <a:pt x="58520" y="80450"/>
                </a:lnTo>
                <a:lnTo>
                  <a:pt x="58420" y="80310"/>
                </a:lnTo>
                <a:lnTo>
                  <a:pt x="58750" y="80370"/>
                </a:lnTo>
                <a:lnTo>
                  <a:pt x="59250" y="80790"/>
                </a:lnTo>
                <a:lnTo>
                  <a:pt x="59520" y="80890"/>
                </a:lnTo>
                <a:lnTo>
                  <a:pt x="60840" y="80750"/>
                </a:lnTo>
                <a:lnTo>
                  <a:pt x="62090" y="80920"/>
                </a:lnTo>
                <a:lnTo>
                  <a:pt x="64400" y="81870"/>
                </a:lnTo>
                <a:lnTo>
                  <a:pt x="64950" y="82220"/>
                </a:lnTo>
                <a:lnTo>
                  <a:pt x="65380" y="82610"/>
                </a:lnTo>
                <a:lnTo>
                  <a:pt x="65410" y="82690"/>
                </a:lnTo>
                <a:lnTo>
                  <a:pt x="65410" y="82810"/>
                </a:lnTo>
                <a:lnTo>
                  <a:pt x="65420" y="82930"/>
                </a:lnTo>
                <a:lnTo>
                  <a:pt x="65480" y="83040"/>
                </a:lnTo>
                <a:lnTo>
                  <a:pt x="65550" y="83070"/>
                </a:lnTo>
                <a:lnTo>
                  <a:pt x="65730" y="83030"/>
                </a:lnTo>
                <a:lnTo>
                  <a:pt x="65800" y="83040"/>
                </a:lnTo>
                <a:lnTo>
                  <a:pt x="66080" y="83250"/>
                </a:lnTo>
                <a:lnTo>
                  <a:pt x="66210" y="83310"/>
                </a:lnTo>
                <a:lnTo>
                  <a:pt x="66380" y="83330"/>
                </a:lnTo>
                <a:lnTo>
                  <a:pt x="66440" y="83290"/>
                </a:lnTo>
                <a:lnTo>
                  <a:pt x="66430" y="83090"/>
                </a:lnTo>
                <a:lnTo>
                  <a:pt x="66490" y="83040"/>
                </a:lnTo>
                <a:lnTo>
                  <a:pt x="66580" y="83070"/>
                </a:lnTo>
                <a:lnTo>
                  <a:pt x="66730" y="83180"/>
                </a:lnTo>
                <a:lnTo>
                  <a:pt x="66810" y="83200"/>
                </a:lnTo>
                <a:lnTo>
                  <a:pt x="67000" y="83230"/>
                </a:lnTo>
                <a:lnTo>
                  <a:pt x="67140" y="83310"/>
                </a:lnTo>
                <a:lnTo>
                  <a:pt x="67380" y="83490"/>
                </a:lnTo>
                <a:lnTo>
                  <a:pt x="67980" y="83680"/>
                </a:lnTo>
                <a:lnTo>
                  <a:pt x="68270" y="83830"/>
                </a:lnTo>
                <a:lnTo>
                  <a:pt x="68440" y="84060"/>
                </a:lnTo>
                <a:lnTo>
                  <a:pt x="68540" y="84060"/>
                </a:lnTo>
                <a:lnTo>
                  <a:pt x="68760" y="84030"/>
                </a:lnTo>
                <a:lnTo>
                  <a:pt x="69410" y="84670"/>
                </a:lnTo>
                <a:lnTo>
                  <a:pt x="69810" y="84780"/>
                </a:lnTo>
                <a:lnTo>
                  <a:pt x="69340" y="84410"/>
                </a:lnTo>
                <a:lnTo>
                  <a:pt x="69200" y="84160"/>
                </a:lnTo>
                <a:lnTo>
                  <a:pt x="69380" y="83910"/>
                </a:lnTo>
                <a:lnTo>
                  <a:pt x="69280" y="83770"/>
                </a:lnTo>
                <a:lnTo>
                  <a:pt x="68840" y="83940"/>
                </a:lnTo>
                <a:lnTo>
                  <a:pt x="68450" y="83690"/>
                </a:lnTo>
                <a:lnTo>
                  <a:pt x="68640" y="83390"/>
                </a:lnTo>
                <a:lnTo>
                  <a:pt x="68850" y="83170"/>
                </a:lnTo>
                <a:lnTo>
                  <a:pt x="69190" y="83090"/>
                </a:lnTo>
                <a:lnTo>
                  <a:pt x="69530" y="83160"/>
                </a:lnTo>
                <a:lnTo>
                  <a:pt x="70180" y="83420"/>
                </a:lnTo>
                <a:lnTo>
                  <a:pt x="70500" y="83470"/>
                </a:lnTo>
                <a:lnTo>
                  <a:pt x="70630" y="83410"/>
                </a:lnTo>
                <a:lnTo>
                  <a:pt x="70750" y="83300"/>
                </a:lnTo>
                <a:lnTo>
                  <a:pt x="70890" y="83290"/>
                </a:lnTo>
                <a:lnTo>
                  <a:pt x="71070" y="83540"/>
                </a:lnTo>
                <a:lnTo>
                  <a:pt x="71110" y="83740"/>
                </a:lnTo>
                <a:lnTo>
                  <a:pt x="71090" y="84250"/>
                </a:lnTo>
                <a:lnTo>
                  <a:pt x="71130" y="84490"/>
                </a:lnTo>
                <a:lnTo>
                  <a:pt x="71610" y="85250"/>
                </a:lnTo>
                <a:lnTo>
                  <a:pt x="71780" y="85350"/>
                </a:lnTo>
                <a:lnTo>
                  <a:pt x="72320" y="85510"/>
                </a:lnTo>
                <a:lnTo>
                  <a:pt x="72690" y="85790"/>
                </a:lnTo>
                <a:lnTo>
                  <a:pt x="73350" y="86550"/>
                </a:lnTo>
                <a:lnTo>
                  <a:pt x="73710" y="86850"/>
                </a:lnTo>
                <a:lnTo>
                  <a:pt x="74550" y="87390"/>
                </a:lnTo>
                <a:lnTo>
                  <a:pt x="77240" y="89200"/>
                </a:lnTo>
                <a:lnTo>
                  <a:pt x="77740" y="89480"/>
                </a:lnTo>
                <a:lnTo>
                  <a:pt x="78580" y="89760"/>
                </a:lnTo>
                <a:lnTo>
                  <a:pt x="79000" y="89740"/>
                </a:lnTo>
                <a:lnTo>
                  <a:pt x="79170" y="89870"/>
                </a:lnTo>
                <a:lnTo>
                  <a:pt x="79480" y="90330"/>
                </a:lnTo>
                <a:lnTo>
                  <a:pt x="79490" y="90340"/>
                </a:lnTo>
                <a:lnTo>
                  <a:pt x="79720" y="90490"/>
                </a:lnTo>
                <a:lnTo>
                  <a:pt x="80270" y="90550"/>
                </a:lnTo>
                <a:lnTo>
                  <a:pt x="80520" y="90640"/>
                </a:lnTo>
                <a:close/>
                <a:moveTo>
                  <a:pt x="65330" y="78280"/>
                </a:moveTo>
                <a:lnTo>
                  <a:pt x="67430" y="79670"/>
                </a:lnTo>
                <a:lnTo>
                  <a:pt x="67600" y="79860"/>
                </a:lnTo>
                <a:lnTo>
                  <a:pt x="68070" y="80420"/>
                </a:lnTo>
                <a:lnTo>
                  <a:pt x="68540" y="81530"/>
                </a:lnTo>
                <a:lnTo>
                  <a:pt x="68540" y="81540"/>
                </a:lnTo>
                <a:lnTo>
                  <a:pt x="68590" y="82120"/>
                </a:lnTo>
                <a:lnTo>
                  <a:pt x="68160" y="82440"/>
                </a:lnTo>
                <a:lnTo>
                  <a:pt x="67330" y="82620"/>
                </a:lnTo>
                <a:lnTo>
                  <a:pt x="67320" y="82610"/>
                </a:lnTo>
                <a:lnTo>
                  <a:pt x="66850" y="82340"/>
                </a:lnTo>
                <a:lnTo>
                  <a:pt x="66620" y="82440"/>
                </a:lnTo>
                <a:lnTo>
                  <a:pt x="66330" y="82260"/>
                </a:lnTo>
                <a:lnTo>
                  <a:pt x="66070" y="81990"/>
                </a:lnTo>
                <a:lnTo>
                  <a:pt x="65910" y="81770"/>
                </a:lnTo>
                <a:lnTo>
                  <a:pt x="65700" y="81370"/>
                </a:lnTo>
                <a:lnTo>
                  <a:pt x="65640" y="81120"/>
                </a:lnTo>
                <a:lnTo>
                  <a:pt x="65770" y="80930"/>
                </a:lnTo>
                <a:lnTo>
                  <a:pt x="66120" y="80750"/>
                </a:lnTo>
                <a:lnTo>
                  <a:pt x="65900" y="80660"/>
                </a:lnTo>
                <a:lnTo>
                  <a:pt x="65650" y="80760"/>
                </a:lnTo>
                <a:lnTo>
                  <a:pt x="65370" y="80920"/>
                </a:lnTo>
                <a:lnTo>
                  <a:pt x="65070" y="81030"/>
                </a:lnTo>
                <a:lnTo>
                  <a:pt x="65180" y="80980"/>
                </a:lnTo>
                <a:lnTo>
                  <a:pt x="65480" y="80750"/>
                </a:lnTo>
                <a:lnTo>
                  <a:pt x="65330" y="80740"/>
                </a:lnTo>
                <a:lnTo>
                  <a:pt x="65180" y="80720"/>
                </a:lnTo>
                <a:lnTo>
                  <a:pt x="65050" y="80640"/>
                </a:lnTo>
                <a:lnTo>
                  <a:pt x="64950" y="80460"/>
                </a:lnTo>
                <a:lnTo>
                  <a:pt x="65070" y="80310"/>
                </a:lnTo>
                <a:lnTo>
                  <a:pt x="64970" y="80120"/>
                </a:lnTo>
                <a:lnTo>
                  <a:pt x="64950" y="80030"/>
                </a:lnTo>
                <a:lnTo>
                  <a:pt x="64620" y="80310"/>
                </a:lnTo>
                <a:lnTo>
                  <a:pt x="64100" y="79840"/>
                </a:lnTo>
                <a:lnTo>
                  <a:pt x="64020" y="79730"/>
                </a:lnTo>
                <a:lnTo>
                  <a:pt x="64450" y="79420"/>
                </a:lnTo>
                <a:lnTo>
                  <a:pt x="64550" y="79360"/>
                </a:lnTo>
                <a:lnTo>
                  <a:pt x="64650" y="79280"/>
                </a:lnTo>
                <a:lnTo>
                  <a:pt x="64640" y="79210"/>
                </a:lnTo>
                <a:lnTo>
                  <a:pt x="64580" y="79160"/>
                </a:lnTo>
                <a:lnTo>
                  <a:pt x="64420" y="79050"/>
                </a:lnTo>
                <a:lnTo>
                  <a:pt x="64350" y="78980"/>
                </a:lnTo>
                <a:lnTo>
                  <a:pt x="64300" y="78900"/>
                </a:lnTo>
                <a:lnTo>
                  <a:pt x="64230" y="78710"/>
                </a:lnTo>
                <a:lnTo>
                  <a:pt x="64170" y="78620"/>
                </a:lnTo>
                <a:lnTo>
                  <a:pt x="64100" y="78540"/>
                </a:lnTo>
                <a:lnTo>
                  <a:pt x="64010" y="78500"/>
                </a:lnTo>
                <a:lnTo>
                  <a:pt x="63830" y="78480"/>
                </a:lnTo>
                <a:lnTo>
                  <a:pt x="63760" y="78450"/>
                </a:lnTo>
                <a:lnTo>
                  <a:pt x="63720" y="78410"/>
                </a:lnTo>
                <a:lnTo>
                  <a:pt x="63710" y="78350"/>
                </a:lnTo>
                <a:lnTo>
                  <a:pt x="63740" y="78160"/>
                </a:lnTo>
                <a:lnTo>
                  <a:pt x="63770" y="78110"/>
                </a:lnTo>
                <a:lnTo>
                  <a:pt x="63830" y="78090"/>
                </a:lnTo>
                <a:lnTo>
                  <a:pt x="64090" y="78170"/>
                </a:lnTo>
                <a:lnTo>
                  <a:pt x="64410" y="78220"/>
                </a:lnTo>
                <a:lnTo>
                  <a:pt x="64490" y="78250"/>
                </a:lnTo>
                <a:lnTo>
                  <a:pt x="64530" y="78280"/>
                </a:lnTo>
                <a:lnTo>
                  <a:pt x="64590" y="78360"/>
                </a:lnTo>
                <a:lnTo>
                  <a:pt x="64650" y="78410"/>
                </a:lnTo>
                <a:lnTo>
                  <a:pt x="64730" y="78440"/>
                </a:lnTo>
                <a:lnTo>
                  <a:pt x="64850" y="78450"/>
                </a:lnTo>
                <a:lnTo>
                  <a:pt x="65130" y="78420"/>
                </a:lnTo>
                <a:lnTo>
                  <a:pt x="65240" y="78370"/>
                </a:lnTo>
                <a:lnTo>
                  <a:pt x="65310" y="78320"/>
                </a:lnTo>
                <a:lnTo>
                  <a:pt x="65330" y="78280"/>
                </a:lnTo>
                <a:close/>
                <a:moveTo>
                  <a:pt x="56210" y="85940"/>
                </a:moveTo>
                <a:lnTo>
                  <a:pt x="57180" y="86080"/>
                </a:lnTo>
                <a:lnTo>
                  <a:pt x="57380" y="86210"/>
                </a:lnTo>
                <a:lnTo>
                  <a:pt x="57410" y="86530"/>
                </a:lnTo>
                <a:lnTo>
                  <a:pt x="57230" y="86830"/>
                </a:lnTo>
                <a:lnTo>
                  <a:pt x="56940" y="87030"/>
                </a:lnTo>
                <a:lnTo>
                  <a:pt x="56620" y="87080"/>
                </a:lnTo>
                <a:lnTo>
                  <a:pt x="56580" y="86930"/>
                </a:lnTo>
                <a:lnTo>
                  <a:pt x="56450" y="86910"/>
                </a:lnTo>
                <a:lnTo>
                  <a:pt x="56210" y="86800"/>
                </a:lnTo>
                <a:lnTo>
                  <a:pt x="56050" y="86990"/>
                </a:lnTo>
                <a:lnTo>
                  <a:pt x="55840" y="87050"/>
                </a:lnTo>
                <a:lnTo>
                  <a:pt x="55640" y="86940"/>
                </a:lnTo>
                <a:lnTo>
                  <a:pt x="55470" y="86650"/>
                </a:lnTo>
                <a:lnTo>
                  <a:pt x="55660" y="86540"/>
                </a:lnTo>
                <a:lnTo>
                  <a:pt x="55690" y="86360"/>
                </a:lnTo>
                <a:lnTo>
                  <a:pt x="55610" y="86240"/>
                </a:lnTo>
                <a:lnTo>
                  <a:pt x="55470" y="86370"/>
                </a:lnTo>
                <a:lnTo>
                  <a:pt x="55360" y="86370"/>
                </a:lnTo>
                <a:lnTo>
                  <a:pt x="55470" y="86120"/>
                </a:lnTo>
                <a:lnTo>
                  <a:pt x="55750" y="86000"/>
                </a:lnTo>
                <a:lnTo>
                  <a:pt x="56210" y="85940"/>
                </a:lnTo>
                <a:close/>
                <a:moveTo>
                  <a:pt x="68540" y="86800"/>
                </a:moveTo>
                <a:lnTo>
                  <a:pt x="68850" y="87070"/>
                </a:lnTo>
                <a:lnTo>
                  <a:pt x="69640" y="87420"/>
                </a:lnTo>
                <a:lnTo>
                  <a:pt x="69920" y="87810"/>
                </a:lnTo>
                <a:lnTo>
                  <a:pt x="64330" y="86210"/>
                </a:lnTo>
                <a:lnTo>
                  <a:pt x="64150" y="86440"/>
                </a:lnTo>
                <a:lnTo>
                  <a:pt x="63840" y="86300"/>
                </a:lnTo>
                <a:lnTo>
                  <a:pt x="63540" y="86010"/>
                </a:lnTo>
                <a:lnTo>
                  <a:pt x="63380" y="85790"/>
                </a:lnTo>
                <a:lnTo>
                  <a:pt x="63650" y="85740"/>
                </a:lnTo>
                <a:lnTo>
                  <a:pt x="64150" y="85550"/>
                </a:lnTo>
                <a:lnTo>
                  <a:pt x="64430" y="85570"/>
                </a:lnTo>
                <a:lnTo>
                  <a:pt x="64360" y="85600"/>
                </a:lnTo>
                <a:lnTo>
                  <a:pt x="64270" y="85650"/>
                </a:lnTo>
                <a:lnTo>
                  <a:pt x="64110" y="85790"/>
                </a:lnTo>
                <a:lnTo>
                  <a:pt x="64280" y="85780"/>
                </a:lnTo>
                <a:lnTo>
                  <a:pt x="64450" y="85790"/>
                </a:lnTo>
                <a:lnTo>
                  <a:pt x="64600" y="85840"/>
                </a:lnTo>
                <a:lnTo>
                  <a:pt x="64740" y="85940"/>
                </a:lnTo>
                <a:lnTo>
                  <a:pt x="64860" y="85790"/>
                </a:lnTo>
                <a:lnTo>
                  <a:pt x="65120" y="85970"/>
                </a:lnTo>
                <a:lnTo>
                  <a:pt x="65870" y="85980"/>
                </a:lnTo>
                <a:lnTo>
                  <a:pt x="66450" y="86340"/>
                </a:lnTo>
                <a:lnTo>
                  <a:pt x="67240" y="86490"/>
                </a:lnTo>
                <a:lnTo>
                  <a:pt x="67590" y="86650"/>
                </a:lnTo>
                <a:lnTo>
                  <a:pt x="67540" y="86700"/>
                </a:lnTo>
                <a:lnTo>
                  <a:pt x="67530" y="86710"/>
                </a:lnTo>
                <a:lnTo>
                  <a:pt x="67490" y="86800"/>
                </a:lnTo>
                <a:lnTo>
                  <a:pt x="68370" y="86890"/>
                </a:lnTo>
                <a:lnTo>
                  <a:pt x="68540" y="86800"/>
                </a:lnTo>
                <a:close/>
                <a:moveTo>
                  <a:pt x="60420" y="82040"/>
                </a:moveTo>
                <a:lnTo>
                  <a:pt x="60680" y="82400"/>
                </a:lnTo>
                <a:lnTo>
                  <a:pt x="60920" y="82630"/>
                </a:lnTo>
                <a:lnTo>
                  <a:pt x="61480" y="83040"/>
                </a:lnTo>
                <a:lnTo>
                  <a:pt x="61370" y="83200"/>
                </a:lnTo>
                <a:lnTo>
                  <a:pt x="61080" y="83040"/>
                </a:lnTo>
                <a:lnTo>
                  <a:pt x="60750" y="83060"/>
                </a:lnTo>
                <a:lnTo>
                  <a:pt x="60050" y="83200"/>
                </a:lnTo>
                <a:lnTo>
                  <a:pt x="58630" y="82900"/>
                </a:lnTo>
                <a:lnTo>
                  <a:pt x="57980" y="82940"/>
                </a:lnTo>
                <a:lnTo>
                  <a:pt x="56830" y="83380"/>
                </a:lnTo>
                <a:lnTo>
                  <a:pt x="56110" y="83490"/>
                </a:lnTo>
                <a:lnTo>
                  <a:pt x="54390" y="83140"/>
                </a:lnTo>
                <a:lnTo>
                  <a:pt x="53640" y="82910"/>
                </a:lnTo>
                <a:lnTo>
                  <a:pt x="53360" y="82940"/>
                </a:lnTo>
                <a:lnTo>
                  <a:pt x="53350" y="83040"/>
                </a:lnTo>
                <a:lnTo>
                  <a:pt x="53090" y="82950"/>
                </a:lnTo>
                <a:lnTo>
                  <a:pt x="52830" y="82770"/>
                </a:lnTo>
                <a:lnTo>
                  <a:pt x="53880" y="82200"/>
                </a:lnTo>
                <a:lnTo>
                  <a:pt x="53880" y="82040"/>
                </a:lnTo>
                <a:lnTo>
                  <a:pt x="53590" y="81950"/>
                </a:lnTo>
                <a:lnTo>
                  <a:pt x="52980" y="81870"/>
                </a:lnTo>
                <a:lnTo>
                  <a:pt x="52720" y="81770"/>
                </a:lnTo>
                <a:lnTo>
                  <a:pt x="53050" y="81560"/>
                </a:lnTo>
                <a:lnTo>
                  <a:pt x="53390" y="81550"/>
                </a:lnTo>
                <a:lnTo>
                  <a:pt x="53740" y="81610"/>
                </a:lnTo>
                <a:lnTo>
                  <a:pt x="54090" y="81610"/>
                </a:lnTo>
                <a:lnTo>
                  <a:pt x="54410" y="81810"/>
                </a:lnTo>
                <a:lnTo>
                  <a:pt x="54830" y="81980"/>
                </a:lnTo>
                <a:lnTo>
                  <a:pt x="55690" y="82200"/>
                </a:lnTo>
                <a:lnTo>
                  <a:pt x="56530" y="82200"/>
                </a:lnTo>
                <a:lnTo>
                  <a:pt x="56740" y="82130"/>
                </a:lnTo>
                <a:lnTo>
                  <a:pt x="57090" y="81940"/>
                </a:lnTo>
                <a:lnTo>
                  <a:pt x="58890" y="81770"/>
                </a:lnTo>
                <a:lnTo>
                  <a:pt x="60100" y="82150"/>
                </a:lnTo>
                <a:lnTo>
                  <a:pt x="60420" y="82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