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Brodsko-Posavska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Brodsko-Posav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75040" y="32680"/>
                </a:moveTo>
                <a:lnTo>
                  <a:pt x="75640" y="33130"/>
                </a:lnTo>
                <a:lnTo>
                  <a:pt x="75660" y="33150"/>
                </a:lnTo>
                <a:lnTo>
                  <a:pt x="75670" y="33170"/>
                </a:lnTo>
                <a:lnTo>
                  <a:pt x="75720" y="33220"/>
                </a:lnTo>
                <a:lnTo>
                  <a:pt x="75850" y="33300"/>
                </a:lnTo>
                <a:lnTo>
                  <a:pt x="76880" y="33680"/>
                </a:lnTo>
                <a:lnTo>
                  <a:pt x="77230" y="33730"/>
                </a:lnTo>
                <a:lnTo>
                  <a:pt x="77710" y="33700"/>
                </a:lnTo>
                <a:lnTo>
                  <a:pt x="77910" y="33620"/>
                </a:lnTo>
                <a:lnTo>
                  <a:pt x="78030" y="33510"/>
                </a:lnTo>
                <a:lnTo>
                  <a:pt x="78100" y="33400"/>
                </a:lnTo>
                <a:lnTo>
                  <a:pt x="78210" y="33320"/>
                </a:lnTo>
                <a:lnTo>
                  <a:pt x="78400" y="33270"/>
                </a:lnTo>
                <a:lnTo>
                  <a:pt x="78810" y="33220"/>
                </a:lnTo>
                <a:lnTo>
                  <a:pt x="79370" y="33310"/>
                </a:lnTo>
                <a:lnTo>
                  <a:pt x="81280" y="33980"/>
                </a:lnTo>
                <a:lnTo>
                  <a:pt x="82050" y="34380"/>
                </a:lnTo>
                <a:lnTo>
                  <a:pt x="81670" y="34830"/>
                </a:lnTo>
                <a:lnTo>
                  <a:pt x="81610" y="34950"/>
                </a:lnTo>
                <a:lnTo>
                  <a:pt x="81560" y="35070"/>
                </a:lnTo>
                <a:lnTo>
                  <a:pt x="81530" y="35210"/>
                </a:lnTo>
                <a:lnTo>
                  <a:pt x="81520" y="35380"/>
                </a:lnTo>
                <a:lnTo>
                  <a:pt x="81520" y="35560"/>
                </a:lnTo>
                <a:lnTo>
                  <a:pt x="81540" y="35790"/>
                </a:lnTo>
                <a:lnTo>
                  <a:pt x="81660" y="36120"/>
                </a:lnTo>
                <a:lnTo>
                  <a:pt x="82000" y="36670"/>
                </a:lnTo>
                <a:lnTo>
                  <a:pt x="82010" y="36670"/>
                </a:lnTo>
                <a:lnTo>
                  <a:pt x="82020" y="36670"/>
                </a:lnTo>
                <a:lnTo>
                  <a:pt x="82010" y="36820"/>
                </a:lnTo>
                <a:lnTo>
                  <a:pt x="82090" y="37090"/>
                </a:lnTo>
                <a:lnTo>
                  <a:pt x="82110" y="37390"/>
                </a:lnTo>
                <a:lnTo>
                  <a:pt x="81740" y="37380"/>
                </a:lnTo>
                <a:lnTo>
                  <a:pt x="81340" y="37230"/>
                </a:lnTo>
                <a:lnTo>
                  <a:pt x="81250" y="37170"/>
                </a:lnTo>
                <a:lnTo>
                  <a:pt x="81200" y="37140"/>
                </a:lnTo>
                <a:lnTo>
                  <a:pt x="81050" y="37050"/>
                </a:lnTo>
                <a:lnTo>
                  <a:pt x="80960" y="36990"/>
                </a:lnTo>
                <a:lnTo>
                  <a:pt x="80740" y="36750"/>
                </a:lnTo>
                <a:lnTo>
                  <a:pt x="80390" y="36370"/>
                </a:lnTo>
                <a:lnTo>
                  <a:pt x="80130" y="36150"/>
                </a:lnTo>
                <a:lnTo>
                  <a:pt x="79830" y="36010"/>
                </a:lnTo>
                <a:lnTo>
                  <a:pt x="78750" y="35920"/>
                </a:lnTo>
                <a:lnTo>
                  <a:pt x="78520" y="35820"/>
                </a:lnTo>
                <a:lnTo>
                  <a:pt x="77820" y="35310"/>
                </a:lnTo>
                <a:lnTo>
                  <a:pt x="77450" y="35170"/>
                </a:lnTo>
                <a:lnTo>
                  <a:pt x="77070" y="35250"/>
                </a:lnTo>
                <a:lnTo>
                  <a:pt x="76900" y="35460"/>
                </a:lnTo>
                <a:lnTo>
                  <a:pt x="76860" y="35730"/>
                </a:lnTo>
                <a:lnTo>
                  <a:pt x="76850" y="36010"/>
                </a:lnTo>
                <a:lnTo>
                  <a:pt x="76750" y="36230"/>
                </a:lnTo>
                <a:lnTo>
                  <a:pt x="76690" y="36270"/>
                </a:lnTo>
                <a:lnTo>
                  <a:pt x="76480" y="36400"/>
                </a:lnTo>
                <a:lnTo>
                  <a:pt x="76150" y="36470"/>
                </a:lnTo>
                <a:lnTo>
                  <a:pt x="76000" y="36470"/>
                </a:lnTo>
                <a:lnTo>
                  <a:pt x="75810" y="36470"/>
                </a:lnTo>
                <a:lnTo>
                  <a:pt x="75520" y="36410"/>
                </a:lnTo>
                <a:lnTo>
                  <a:pt x="75180" y="36250"/>
                </a:lnTo>
                <a:lnTo>
                  <a:pt x="74320" y="35470"/>
                </a:lnTo>
                <a:lnTo>
                  <a:pt x="74080" y="35340"/>
                </a:lnTo>
                <a:lnTo>
                  <a:pt x="73840" y="35340"/>
                </a:lnTo>
                <a:lnTo>
                  <a:pt x="73610" y="35460"/>
                </a:lnTo>
                <a:lnTo>
                  <a:pt x="73260" y="35890"/>
                </a:lnTo>
                <a:lnTo>
                  <a:pt x="72670" y="36590"/>
                </a:lnTo>
                <a:lnTo>
                  <a:pt x="72420" y="36830"/>
                </a:lnTo>
                <a:lnTo>
                  <a:pt x="72290" y="36900"/>
                </a:lnTo>
                <a:lnTo>
                  <a:pt x="72190" y="36920"/>
                </a:lnTo>
                <a:lnTo>
                  <a:pt x="71860" y="36990"/>
                </a:lnTo>
                <a:lnTo>
                  <a:pt x="71410" y="37180"/>
                </a:lnTo>
                <a:lnTo>
                  <a:pt x="71260" y="37200"/>
                </a:lnTo>
                <a:lnTo>
                  <a:pt x="70950" y="37070"/>
                </a:lnTo>
                <a:lnTo>
                  <a:pt x="70670" y="36810"/>
                </a:lnTo>
                <a:lnTo>
                  <a:pt x="70180" y="36180"/>
                </a:lnTo>
                <a:lnTo>
                  <a:pt x="69800" y="35690"/>
                </a:lnTo>
                <a:lnTo>
                  <a:pt x="69390" y="35290"/>
                </a:lnTo>
                <a:lnTo>
                  <a:pt x="68930" y="35020"/>
                </a:lnTo>
                <a:lnTo>
                  <a:pt x="68420" y="34990"/>
                </a:lnTo>
                <a:lnTo>
                  <a:pt x="68090" y="35170"/>
                </a:lnTo>
                <a:lnTo>
                  <a:pt x="67520" y="35770"/>
                </a:lnTo>
                <a:lnTo>
                  <a:pt x="67200" y="35980"/>
                </a:lnTo>
                <a:lnTo>
                  <a:pt x="67040" y="36000"/>
                </a:lnTo>
                <a:lnTo>
                  <a:pt x="66700" y="35960"/>
                </a:lnTo>
                <a:lnTo>
                  <a:pt x="65920" y="36070"/>
                </a:lnTo>
                <a:lnTo>
                  <a:pt x="65810" y="36110"/>
                </a:lnTo>
                <a:lnTo>
                  <a:pt x="65890" y="35970"/>
                </a:lnTo>
                <a:lnTo>
                  <a:pt x="66030" y="35510"/>
                </a:lnTo>
                <a:lnTo>
                  <a:pt x="65660" y="35710"/>
                </a:lnTo>
                <a:lnTo>
                  <a:pt x="65480" y="35740"/>
                </a:lnTo>
                <a:lnTo>
                  <a:pt x="65290" y="35670"/>
                </a:lnTo>
                <a:lnTo>
                  <a:pt x="65400" y="35530"/>
                </a:lnTo>
                <a:lnTo>
                  <a:pt x="65440" y="35410"/>
                </a:lnTo>
                <a:lnTo>
                  <a:pt x="65430" y="35290"/>
                </a:lnTo>
                <a:lnTo>
                  <a:pt x="65340" y="35140"/>
                </a:lnTo>
                <a:lnTo>
                  <a:pt x="65220" y="35070"/>
                </a:lnTo>
                <a:lnTo>
                  <a:pt x="65150" y="35150"/>
                </a:lnTo>
                <a:lnTo>
                  <a:pt x="65110" y="35290"/>
                </a:lnTo>
                <a:lnTo>
                  <a:pt x="65080" y="35360"/>
                </a:lnTo>
                <a:lnTo>
                  <a:pt x="64560" y="35530"/>
                </a:lnTo>
                <a:lnTo>
                  <a:pt x="64280" y="35560"/>
                </a:lnTo>
                <a:lnTo>
                  <a:pt x="64070" y="35440"/>
                </a:lnTo>
                <a:lnTo>
                  <a:pt x="63930" y="35310"/>
                </a:lnTo>
                <a:lnTo>
                  <a:pt x="63420" y="34980"/>
                </a:lnTo>
                <a:lnTo>
                  <a:pt x="63130" y="34860"/>
                </a:lnTo>
                <a:lnTo>
                  <a:pt x="62530" y="34470"/>
                </a:lnTo>
                <a:lnTo>
                  <a:pt x="62240" y="35110"/>
                </a:lnTo>
                <a:lnTo>
                  <a:pt x="62170" y="35210"/>
                </a:lnTo>
                <a:lnTo>
                  <a:pt x="61440" y="35270"/>
                </a:lnTo>
                <a:lnTo>
                  <a:pt x="61270" y="35360"/>
                </a:lnTo>
                <a:lnTo>
                  <a:pt x="60310" y="34910"/>
                </a:lnTo>
                <a:lnTo>
                  <a:pt x="60100" y="34390"/>
                </a:lnTo>
                <a:lnTo>
                  <a:pt x="59890" y="34170"/>
                </a:lnTo>
                <a:lnTo>
                  <a:pt x="59740" y="34070"/>
                </a:lnTo>
                <a:lnTo>
                  <a:pt x="59670" y="33980"/>
                </a:lnTo>
                <a:lnTo>
                  <a:pt x="59650" y="33890"/>
                </a:lnTo>
                <a:lnTo>
                  <a:pt x="59690" y="33680"/>
                </a:lnTo>
                <a:lnTo>
                  <a:pt x="59720" y="33610"/>
                </a:lnTo>
                <a:lnTo>
                  <a:pt x="59760" y="33540"/>
                </a:lnTo>
                <a:lnTo>
                  <a:pt x="60160" y="33140"/>
                </a:lnTo>
                <a:lnTo>
                  <a:pt x="60240" y="33080"/>
                </a:lnTo>
                <a:lnTo>
                  <a:pt x="60480" y="32850"/>
                </a:lnTo>
                <a:lnTo>
                  <a:pt x="60660" y="32540"/>
                </a:lnTo>
                <a:lnTo>
                  <a:pt x="60710" y="32460"/>
                </a:lnTo>
                <a:lnTo>
                  <a:pt x="60760" y="32440"/>
                </a:lnTo>
                <a:lnTo>
                  <a:pt x="60940" y="32360"/>
                </a:lnTo>
                <a:lnTo>
                  <a:pt x="61030" y="32340"/>
                </a:lnTo>
                <a:lnTo>
                  <a:pt x="61170" y="32330"/>
                </a:lnTo>
                <a:lnTo>
                  <a:pt x="61350" y="32300"/>
                </a:lnTo>
                <a:lnTo>
                  <a:pt x="61450" y="32220"/>
                </a:lnTo>
                <a:lnTo>
                  <a:pt x="61480" y="32170"/>
                </a:lnTo>
                <a:lnTo>
                  <a:pt x="61470" y="32100"/>
                </a:lnTo>
                <a:lnTo>
                  <a:pt x="61420" y="32050"/>
                </a:lnTo>
                <a:lnTo>
                  <a:pt x="61200" y="31850"/>
                </a:lnTo>
                <a:lnTo>
                  <a:pt x="61130" y="31740"/>
                </a:lnTo>
                <a:lnTo>
                  <a:pt x="61150" y="31670"/>
                </a:lnTo>
                <a:lnTo>
                  <a:pt x="61210" y="31600"/>
                </a:lnTo>
                <a:lnTo>
                  <a:pt x="61290" y="31540"/>
                </a:lnTo>
                <a:lnTo>
                  <a:pt x="61320" y="31460"/>
                </a:lnTo>
                <a:lnTo>
                  <a:pt x="61310" y="31380"/>
                </a:lnTo>
                <a:lnTo>
                  <a:pt x="61180" y="31000"/>
                </a:lnTo>
                <a:lnTo>
                  <a:pt x="61860" y="30440"/>
                </a:lnTo>
                <a:lnTo>
                  <a:pt x="62050" y="30330"/>
                </a:lnTo>
                <a:lnTo>
                  <a:pt x="62250" y="30290"/>
                </a:lnTo>
                <a:lnTo>
                  <a:pt x="62510" y="30360"/>
                </a:lnTo>
                <a:lnTo>
                  <a:pt x="62670" y="30470"/>
                </a:lnTo>
                <a:lnTo>
                  <a:pt x="62860" y="30520"/>
                </a:lnTo>
                <a:lnTo>
                  <a:pt x="63080" y="30500"/>
                </a:lnTo>
                <a:lnTo>
                  <a:pt x="63850" y="30150"/>
                </a:lnTo>
                <a:lnTo>
                  <a:pt x="64420" y="30140"/>
                </a:lnTo>
                <a:lnTo>
                  <a:pt x="65760" y="31100"/>
                </a:lnTo>
                <a:lnTo>
                  <a:pt x="66020" y="31370"/>
                </a:lnTo>
                <a:lnTo>
                  <a:pt x="66590" y="32060"/>
                </a:lnTo>
                <a:lnTo>
                  <a:pt x="66870" y="32300"/>
                </a:lnTo>
                <a:lnTo>
                  <a:pt x="67280" y="32560"/>
                </a:lnTo>
                <a:lnTo>
                  <a:pt x="67710" y="32750"/>
                </a:lnTo>
                <a:lnTo>
                  <a:pt x="67960" y="32790"/>
                </a:lnTo>
                <a:lnTo>
                  <a:pt x="68430" y="32740"/>
                </a:lnTo>
                <a:lnTo>
                  <a:pt x="68660" y="32750"/>
                </a:lnTo>
                <a:lnTo>
                  <a:pt x="68980" y="32840"/>
                </a:lnTo>
                <a:lnTo>
                  <a:pt x="69120" y="32900"/>
                </a:lnTo>
                <a:lnTo>
                  <a:pt x="69190" y="32950"/>
                </a:lnTo>
                <a:lnTo>
                  <a:pt x="69210" y="33000"/>
                </a:lnTo>
                <a:lnTo>
                  <a:pt x="69250" y="33090"/>
                </a:lnTo>
                <a:lnTo>
                  <a:pt x="69260" y="33130"/>
                </a:lnTo>
                <a:lnTo>
                  <a:pt x="69260" y="33170"/>
                </a:lnTo>
                <a:lnTo>
                  <a:pt x="69270" y="33230"/>
                </a:lnTo>
                <a:lnTo>
                  <a:pt x="69260" y="33310"/>
                </a:lnTo>
                <a:lnTo>
                  <a:pt x="69240" y="33430"/>
                </a:lnTo>
                <a:lnTo>
                  <a:pt x="69240" y="33480"/>
                </a:lnTo>
                <a:lnTo>
                  <a:pt x="69260" y="33520"/>
                </a:lnTo>
                <a:lnTo>
                  <a:pt x="69470" y="33870"/>
                </a:lnTo>
                <a:lnTo>
                  <a:pt x="69500" y="33960"/>
                </a:lnTo>
                <a:lnTo>
                  <a:pt x="69500" y="33980"/>
                </a:lnTo>
                <a:lnTo>
                  <a:pt x="69340" y="34280"/>
                </a:lnTo>
                <a:lnTo>
                  <a:pt x="69300" y="34380"/>
                </a:lnTo>
                <a:lnTo>
                  <a:pt x="69350" y="34430"/>
                </a:lnTo>
                <a:lnTo>
                  <a:pt x="69610" y="34510"/>
                </a:lnTo>
                <a:lnTo>
                  <a:pt x="69870" y="34550"/>
                </a:lnTo>
                <a:lnTo>
                  <a:pt x="70080" y="34540"/>
                </a:lnTo>
                <a:lnTo>
                  <a:pt x="70170" y="34510"/>
                </a:lnTo>
                <a:lnTo>
                  <a:pt x="70250" y="34480"/>
                </a:lnTo>
                <a:lnTo>
                  <a:pt x="70300" y="34450"/>
                </a:lnTo>
                <a:lnTo>
                  <a:pt x="70330" y="34410"/>
                </a:lnTo>
                <a:lnTo>
                  <a:pt x="70360" y="34370"/>
                </a:lnTo>
                <a:lnTo>
                  <a:pt x="70380" y="34300"/>
                </a:lnTo>
                <a:lnTo>
                  <a:pt x="70400" y="34230"/>
                </a:lnTo>
                <a:lnTo>
                  <a:pt x="70420" y="34160"/>
                </a:lnTo>
                <a:lnTo>
                  <a:pt x="70430" y="33960"/>
                </a:lnTo>
                <a:lnTo>
                  <a:pt x="70430" y="33880"/>
                </a:lnTo>
                <a:lnTo>
                  <a:pt x="70480" y="33840"/>
                </a:lnTo>
                <a:lnTo>
                  <a:pt x="70570" y="33820"/>
                </a:lnTo>
                <a:lnTo>
                  <a:pt x="70940" y="33860"/>
                </a:lnTo>
                <a:lnTo>
                  <a:pt x="71060" y="33840"/>
                </a:lnTo>
                <a:lnTo>
                  <a:pt x="71390" y="33710"/>
                </a:lnTo>
                <a:lnTo>
                  <a:pt x="71550" y="33600"/>
                </a:lnTo>
                <a:lnTo>
                  <a:pt x="71720" y="33410"/>
                </a:lnTo>
                <a:lnTo>
                  <a:pt x="71780" y="33290"/>
                </a:lnTo>
                <a:lnTo>
                  <a:pt x="71810" y="33210"/>
                </a:lnTo>
                <a:lnTo>
                  <a:pt x="71840" y="33150"/>
                </a:lnTo>
                <a:lnTo>
                  <a:pt x="71860" y="33120"/>
                </a:lnTo>
                <a:lnTo>
                  <a:pt x="71900" y="33080"/>
                </a:lnTo>
                <a:lnTo>
                  <a:pt x="71930" y="33060"/>
                </a:lnTo>
                <a:lnTo>
                  <a:pt x="72070" y="33040"/>
                </a:lnTo>
                <a:lnTo>
                  <a:pt x="72100" y="33020"/>
                </a:lnTo>
                <a:lnTo>
                  <a:pt x="72120" y="32990"/>
                </a:lnTo>
                <a:lnTo>
                  <a:pt x="72120" y="32940"/>
                </a:lnTo>
                <a:lnTo>
                  <a:pt x="72100" y="32900"/>
                </a:lnTo>
                <a:lnTo>
                  <a:pt x="72040" y="32820"/>
                </a:lnTo>
                <a:lnTo>
                  <a:pt x="72020" y="32780"/>
                </a:lnTo>
                <a:lnTo>
                  <a:pt x="71990" y="32720"/>
                </a:lnTo>
                <a:lnTo>
                  <a:pt x="71990" y="32670"/>
                </a:lnTo>
                <a:lnTo>
                  <a:pt x="72010" y="32610"/>
                </a:lnTo>
                <a:lnTo>
                  <a:pt x="72050" y="32550"/>
                </a:lnTo>
                <a:lnTo>
                  <a:pt x="72120" y="32470"/>
                </a:lnTo>
                <a:lnTo>
                  <a:pt x="72190" y="32410"/>
                </a:lnTo>
                <a:lnTo>
                  <a:pt x="72280" y="32350"/>
                </a:lnTo>
                <a:lnTo>
                  <a:pt x="72390" y="32320"/>
                </a:lnTo>
                <a:lnTo>
                  <a:pt x="72530" y="32300"/>
                </a:lnTo>
                <a:lnTo>
                  <a:pt x="75040" y="32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