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Bjelovarsko-bilogorska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Bjelovarsko-bilogo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60550" y="19510"/>
                </a:moveTo>
                <a:lnTo>
                  <a:pt x="62660" y="20990"/>
                </a:lnTo>
                <a:lnTo>
                  <a:pt x="62690" y="21110"/>
                </a:lnTo>
                <a:lnTo>
                  <a:pt x="62690" y="21200"/>
                </a:lnTo>
                <a:lnTo>
                  <a:pt x="62680" y="21370"/>
                </a:lnTo>
                <a:lnTo>
                  <a:pt x="62680" y="21450"/>
                </a:lnTo>
                <a:lnTo>
                  <a:pt x="62750" y="21560"/>
                </a:lnTo>
                <a:lnTo>
                  <a:pt x="62860" y="21700"/>
                </a:lnTo>
                <a:lnTo>
                  <a:pt x="63100" y="21840"/>
                </a:lnTo>
                <a:lnTo>
                  <a:pt x="63240" y="22030"/>
                </a:lnTo>
                <a:lnTo>
                  <a:pt x="63330" y="22110"/>
                </a:lnTo>
                <a:lnTo>
                  <a:pt x="63350" y="22150"/>
                </a:lnTo>
                <a:lnTo>
                  <a:pt x="63370" y="22150"/>
                </a:lnTo>
                <a:lnTo>
                  <a:pt x="63830" y="22060"/>
                </a:lnTo>
                <a:lnTo>
                  <a:pt x="63900" y="22090"/>
                </a:lnTo>
                <a:lnTo>
                  <a:pt x="63970" y="22160"/>
                </a:lnTo>
                <a:lnTo>
                  <a:pt x="64020" y="22330"/>
                </a:lnTo>
                <a:lnTo>
                  <a:pt x="64040" y="22450"/>
                </a:lnTo>
                <a:lnTo>
                  <a:pt x="64030" y="22560"/>
                </a:lnTo>
                <a:lnTo>
                  <a:pt x="63950" y="22720"/>
                </a:lnTo>
                <a:lnTo>
                  <a:pt x="63930" y="22800"/>
                </a:lnTo>
                <a:lnTo>
                  <a:pt x="63970" y="22880"/>
                </a:lnTo>
                <a:lnTo>
                  <a:pt x="64030" y="22970"/>
                </a:lnTo>
                <a:lnTo>
                  <a:pt x="64320" y="23210"/>
                </a:lnTo>
                <a:lnTo>
                  <a:pt x="64510" y="23200"/>
                </a:lnTo>
                <a:lnTo>
                  <a:pt x="64590" y="23150"/>
                </a:lnTo>
                <a:lnTo>
                  <a:pt x="64720" y="23020"/>
                </a:lnTo>
                <a:lnTo>
                  <a:pt x="64800" y="22970"/>
                </a:lnTo>
                <a:lnTo>
                  <a:pt x="64900" y="22870"/>
                </a:lnTo>
                <a:lnTo>
                  <a:pt x="64960" y="22850"/>
                </a:lnTo>
                <a:lnTo>
                  <a:pt x="65050" y="22860"/>
                </a:lnTo>
                <a:lnTo>
                  <a:pt x="65190" y="22900"/>
                </a:lnTo>
                <a:lnTo>
                  <a:pt x="65300" y="22970"/>
                </a:lnTo>
                <a:lnTo>
                  <a:pt x="65930" y="23420"/>
                </a:lnTo>
                <a:lnTo>
                  <a:pt x="65980" y="23520"/>
                </a:lnTo>
                <a:lnTo>
                  <a:pt x="65970" y="23820"/>
                </a:lnTo>
                <a:lnTo>
                  <a:pt x="64930" y="25640"/>
                </a:lnTo>
                <a:lnTo>
                  <a:pt x="65020" y="26030"/>
                </a:lnTo>
                <a:lnTo>
                  <a:pt x="65150" y="26220"/>
                </a:lnTo>
                <a:lnTo>
                  <a:pt x="65190" y="26290"/>
                </a:lnTo>
                <a:lnTo>
                  <a:pt x="65200" y="26390"/>
                </a:lnTo>
                <a:lnTo>
                  <a:pt x="65180" y="26510"/>
                </a:lnTo>
                <a:lnTo>
                  <a:pt x="64990" y="27160"/>
                </a:lnTo>
                <a:lnTo>
                  <a:pt x="64920" y="27290"/>
                </a:lnTo>
                <a:lnTo>
                  <a:pt x="64830" y="27370"/>
                </a:lnTo>
                <a:lnTo>
                  <a:pt x="64710" y="27440"/>
                </a:lnTo>
                <a:lnTo>
                  <a:pt x="64540" y="27470"/>
                </a:lnTo>
                <a:lnTo>
                  <a:pt x="64300" y="27450"/>
                </a:lnTo>
                <a:lnTo>
                  <a:pt x="63780" y="27300"/>
                </a:lnTo>
                <a:lnTo>
                  <a:pt x="63550" y="27280"/>
                </a:lnTo>
                <a:lnTo>
                  <a:pt x="61990" y="27540"/>
                </a:lnTo>
                <a:lnTo>
                  <a:pt x="61820" y="27520"/>
                </a:lnTo>
                <a:lnTo>
                  <a:pt x="61660" y="27420"/>
                </a:lnTo>
                <a:lnTo>
                  <a:pt x="61450" y="27250"/>
                </a:lnTo>
                <a:lnTo>
                  <a:pt x="61320" y="27110"/>
                </a:lnTo>
                <a:lnTo>
                  <a:pt x="61240" y="27050"/>
                </a:lnTo>
                <a:lnTo>
                  <a:pt x="61170" y="27050"/>
                </a:lnTo>
                <a:lnTo>
                  <a:pt x="61070" y="27140"/>
                </a:lnTo>
                <a:lnTo>
                  <a:pt x="61000" y="27230"/>
                </a:lnTo>
                <a:lnTo>
                  <a:pt x="60850" y="27310"/>
                </a:lnTo>
                <a:lnTo>
                  <a:pt x="60650" y="27360"/>
                </a:lnTo>
                <a:lnTo>
                  <a:pt x="60290" y="27370"/>
                </a:lnTo>
                <a:lnTo>
                  <a:pt x="60060" y="27410"/>
                </a:lnTo>
                <a:lnTo>
                  <a:pt x="59660" y="27540"/>
                </a:lnTo>
                <a:lnTo>
                  <a:pt x="59480" y="27570"/>
                </a:lnTo>
                <a:lnTo>
                  <a:pt x="59280" y="27500"/>
                </a:lnTo>
                <a:lnTo>
                  <a:pt x="59080" y="27520"/>
                </a:lnTo>
                <a:lnTo>
                  <a:pt x="58970" y="27550"/>
                </a:lnTo>
                <a:lnTo>
                  <a:pt x="58880" y="27590"/>
                </a:lnTo>
                <a:lnTo>
                  <a:pt x="58790" y="27600"/>
                </a:lnTo>
                <a:lnTo>
                  <a:pt x="58650" y="27570"/>
                </a:lnTo>
                <a:lnTo>
                  <a:pt x="57920" y="27220"/>
                </a:lnTo>
                <a:lnTo>
                  <a:pt x="57860" y="27180"/>
                </a:lnTo>
                <a:lnTo>
                  <a:pt x="57810" y="27110"/>
                </a:lnTo>
                <a:lnTo>
                  <a:pt x="57810" y="27000"/>
                </a:lnTo>
                <a:lnTo>
                  <a:pt x="57820" y="26900"/>
                </a:lnTo>
                <a:lnTo>
                  <a:pt x="57790" y="26790"/>
                </a:lnTo>
                <a:lnTo>
                  <a:pt x="57770" y="26720"/>
                </a:lnTo>
                <a:lnTo>
                  <a:pt x="57540" y="26640"/>
                </a:lnTo>
                <a:lnTo>
                  <a:pt x="57320" y="27270"/>
                </a:lnTo>
                <a:lnTo>
                  <a:pt x="57280" y="27600"/>
                </a:lnTo>
                <a:lnTo>
                  <a:pt x="57280" y="27670"/>
                </a:lnTo>
                <a:lnTo>
                  <a:pt x="57280" y="27720"/>
                </a:lnTo>
                <a:lnTo>
                  <a:pt x="57270" y="27810"/>
                </a:lnTo>
                <a:lnTo>
                  <a:pt x="57250" y="28020"/>
                </a:lnTo>
                <a:lnTo>
                  <a:pt x="57300" y="28200"/>
                </a:lnTo>
                <a:lnTo>
                  <a:pt x="57040" y="28360"/>
                </a:lnTo>
                <a:lnTo>
                  <a:pt x="56960" y="28380"/>
                </a:lnTo>
                <a:lnTo>
                  <a:pt x="56910" y="28340"/>
                </a:lnTo>
                <a:lnTo>
                  <a:pt x="56830" y="28180"/>
                </a:lnTo>
                <a:lnTo>
                  <a:pt x="56770" y="28100"/>
                </a:lnTo>
                <a:lnTo>
                  <a:pt x="56660" y="28050"/>
                </a:lnTo>
                <a:lnTo>
                  <a:pt x="56360" y="28070"/>
                </a:lnTo>
                <a:lnTo>
                  <a:pt x="56220" y="28050"/>
                </a:lnTo>
                <a:lnTo>
                  <a:pt x="56110" y="28010"/>
                </a:lnTo>
                <a:lnTo>
                  <a:pt x="55980" y="27910"/>
                </a:lnTo>
                <a:lnTo>
                  <a:pt x="55870" y="27790"/>
                </a:lnTo>
                <a:lnTo>
                  <a:pt x="55780" y="27580"/>
                </a:lnTo>
                <a:lnTo>
                  <a:pt x="55770" y="27500"/>
                </a:lnTo>
                <a:lnTo>
                  <a:pt x="55790" y="27440"/>
                </a:lnTo>
                <a:lnTo>
                  <a:pt x="55830" y="27430"/>
                </a:lnTo>
                <a:lnTo>
                  <a:pt x="55880" y="27430"/>
                </a:lnTo>
                <a:lnTo>
                  <a:pt x="55930" y="27430"/>
                </a:lnTo>
                <a:lnTo>
                  <a:pt x="55980" y="27450"/>
                </a:lnTo>
                <a:lnTo>
                  <a:pt x="56030" y="27450"/>
                </a:lnTo>
                <a:lnTo>
                  <a:pt x="56100" y="27450"/>
                </a:lnTo>
                <a:lnTo>
                  <a:pt x="56370" y="27170"/>
                </a:lnTo>
                <a:lnTo>
                  <a:pt x="56350" y="27080"/>
                </a:lnTo>
                <a:lnTo>
                  <a:pt x="56270" y="26960"/>
                </a:lnTo>
                <a:lnTo>
                  <a:pt x="56050" y="26660"/>
                </a:lnTo>
                <a:lnTo>
                  <a:pt x="55900" y="26410"/>
                </a:lnTo>
                <a:lnTo>
                  <a:pt x="55860" y="26370"/>
                </a:lnTo>
                <a:lnTo>
                  <a:pt x="55810" y="26340"/>
                </a:lnTo>
                <a:lnTo>
                  <a:pt x="55670" y="26280"/>
                </a:lnTo>
                <a:lnTo>
                  <a:pt x="55580" y="26200"/>
                </a:lnTo>
                <a:lnTo>
                  <a:pt x="55460" y="25990"/>
                </a:lnTo>
                <a:lnTo>
                  <a:pt x="55390" y="25850"/>
                </a:lnTo>
                <a:lnTo>
                  <a:pt x="55170" y="25270"/>
                </a:lnTo>
                <a:lnTo>
                  <a:pt x="55110" y="25180"/>
                </a:lnTo>
                <a:lnTo>
                  <a:pt x="55020" y="25110"/>
                </a:lnTo>
                <a:lnTo>
                  <a:pt x="54650" y="25060"/>
                </a:lnTo>
                <a:lnTo>
                  <a:pt x="54500" y="25010"/>
                </a:lnTo>
                <a:lnTo>
                  <a:pt x="54390" y="24940"/>
                </a:lnTo>
                <a:lnTo>
                  <a:pt x="54220" y="24720"/>
                </a:lnTo>
                <a:lnTo>
                  <a:pt x="54140" y="24650"/>
                </a:lnTo>
                <a:lnTo>
                  <a:pt x="53100" y="24150"/>
                </a:lnTo>
                <a:lnTo>
                  <a:pt x="52780" y="24080"/>
                </a:lnTo>
                <a:lnTo>
                  <a:pt x="52500" y="24090"/>
                </a:lnTo>
                <a:lnTo>
                  <a:pt x="52420" y="24040"/>
                </a:lnTo>
                <a:lnTo>
                  <a:pt x="52270" y="23900"/>
                </a:lnTo>
                <a:lnTo>
                  <a:pt x="52040" y="23600"/>
                </a:lnTo>
                <a:lnTo>
                  <a:pt x="51690" y="23330"/>
                </a:lnTo>
                <a:lnTo>
                  <a:pt x="51500" y="23250"/>
                </a:lnTo>
                <a:lnTo>
                  <a:pt x="51330" y="23200"/>
                </a:lnTo>
                <a:lnTo>
                  <a:pt x="51190" y="23130"/>
                </a:lnTo>
                <a:lnTo>
                  <a:pt x="51020" y="22990"/>
                </a:lnTo>
                <a:lnTo>
                  <a:pt x="50890" y="22940"/>
                </a:lnTo>
                <a:lnTo>
                  <a:pt x="50780" y="22930"/>
                </a:lnTo>
                <a:lnTo>
                  <a:pt x="50720" y="22880"/>
                </a:lnTo>
                <a:lnTo>
                  <a:pt x="50710" y="22780"/>
                </a:lnTo>
                <a:lnTo>
                  <a:pt x="50760" y="22510"/>
                </a:lnTo>
                <a:lnTo>
                  <a:pt x="50810" y="22350"/>
                </a:lnTo>
                <a:lnTo>
                  <a:pt x="50870" y="22220"/>
                </a:lnTo>
                <a:lnTo>
                  <a:pt x="50870" y="22080"/>
                </a:lnTo>
                <a:lnTo>
                  <a:pt x="50650" y="21830"/>
                </a:lnTo>
                <a:lnTo>
                  <a:pt x="50890" y="21670"/>
                </a:lnTo>
                <a:lnTo>
                  <a:pt x="51060" y="21380"/>
                </a:lnTo>
                <a:lnTo>
                  <a:pt x="51190" y="21320"/>
                </a:lnTo>
                <a:lnTo>
                  <a:pt x="51630" y="21310"/>
                </a:lnTo>
                <a:lnTo>
                  <a:pt x="52130" y="21510"/>
                </a:lnTo>
                <a:lnTo>
                  <a:pt x="52230" y="21470"/>
                </a:lnTo>
                <a:lnTo>
                  <a:pt x="52260" y="21350"/>
                </a:lnTo>
                <a:lnTo>
                  <a:pt x="52220" y="21020"/>
                </a:lnTo>
                <a:lnTo>
                  <a:pt x="52210" y="20840"/>
                </a:lnTo>
                <a:lnTo>
                  <a:pt x="52250" y="20680"/>
                </a:lnTo>
                <a:lnTo>
                  <a:pt x="52580" y="20140"/>
                </a:lnTo>
                <a:lnTo>
                  <a:pt x="52680" y="20070"/>
                </a:lnTo>
                <a:lnTo>
                  <a:pt x="52760" y="20080"/>
                </a:lnTo>
                <a:lnTo>
                  <a:pt x="52810" y="20160"/>
                </a:lnTo>
                <a:lnTo>
                  <a:pt x="52800" y="20270"/>
                </a:lnTo>
                <a:lnTo>
                  <a:pt x="52770" y="20380"/>
                </a:lnTo>
                <a:lnTo>
                  <a:pt x="52760" y="20480"/>
                </a:lnTo>
                <a:lnTo>
                  <a:pt x="52810" y="20560"/>
                </a:lnTo>
                <a:lnTo>
                  <a:pt x="52930" y="20620"/>
                </a:lnTo>
                <a:lnTo>
                  <a:pt x="53130" y="20620"/>
                </a:lnTo>
                <a:lnTo>
                  <a:pt x="53260" y="20570"/>
                </a:lnTo>
                <a:lnTo>
                  <a:pt x="53380" y="20480"/>
                </a:lnTo>
                <a:lnTo>
                  <a:pt x="53600" y="20200"/>
                </a:lnTo>
                <a:lnTo>
                  <a:pt x="53680" y="19880"/>
                </a:lnTo>
                <a:lnTo>
                  <a:pt x="53710" y="19600"/>
                </a:lnTo>
                <a:lnTo>
                  <a:pt x="53710" y="19460"/>
                </a:lnTo>
                <a:lnTo>
                  <a:pt x="53650" y="18760"/>
                </a:lnTo>
                <a:lnTo>
                  <a:pt x="53650" y="18550"/>
                </a:lnTo>
                <a:lnTo>
                  <a:pt x="53660" y="18320"/>
                </a:lnTo>
                <a:lnTo>
                  <a:pt x="53680" y="17390"/>
                </a:lnTo>
                <a:lnTo>
                  <a:pt x="53730" y="17060"/>
                </a:lnTo>
                <a:lnTo>
                  <a:pt x="53940" y="16610"/>
                </a:lnTo>
                <a:lnTo>
                  <a:pt x="54070" y="16220"/>
                </a:lnTo>
                <a:lnTo>
                  <a:pt x="54250" y="15900"/>
                </a:lnTo>
                <a:lnTo>
                  <a:pt x="54410" y="15630"/>
                </a:lnTo>
                <a:lnTo>
                  <a:pt x="54670" y="15460"/>
                </a:lnTo>
                <a:lnTo>
                  <a:pt x="54950" y="15340"/>
                </a:lnTo>
                <a:lnTo>
                  <a:pt x="55070" y="15340"/>
                </a:lnTo>
                <a:lnTo>
                  <a:pt x="55160" y="15400"/>
                </a:lnTo>
                <a:lnTo>
                  <a:pt x="55220" y="15520"/>
                </a:lnTo>
                <a:lnTo>
                  <a:pt x="55330" y="15620"/>
                </a:lnTo>
                <a:lnTo>
                  <a:pt x="55400" y="15610"/>
                </a:lnTo>
                <a:lnTo>
                  <a:pt x="55450" y="15560"/>
                </a:lnTo>
                <a:lnTo>
                  <a:pt x="55490" y="15510"/>
                </a:lnTo>
                <a:lnTo>
                  <a:pt x="55640" y="15390"/>
                </a:lnTo>
                <a:lnTo>
                  <a:pt x="55700" y="15320"/>
                </a:lnTo>
                <a:lnTo>
                  <a:pt x="55730" y="15260"/>
                </a:lnTo>
                <a:lnTo>
                  <a:pt x="55790" y="15030"/>
                </a:lnTo>
                <a:lnTo>
                  <a:pt x="55850" y="14900"/>
                </a:lnTo>
                <a:lnTo>
                  <a:pt x="55920" y="14840"/>
                </a:lnTo>
                <a:lnTo>
                  <a:pt x="56010" y="14830"/>
                </a:lnTo>
                <a:lnTo>
                  <a:pt x="56110" y="14840"/>
                </a:lnTo>
                <a:lnTo>
                  <a:pt x="56220" y="14870"/>
                </a:lnTo>
                <a:lnTo>
                  <a:pt x="56330" y="14920"/>
                </a:lnTo>
                <a:lnTo>
                  <a:pt x="56380" y="14980"/>
                </a:lnTo>
                <a:lnTo>
                  <a:pt x="56420" y="15050"/>
                </a:lnTo>
                <a:lnTo>
                  <a:pt x="56460" y="15200"/>
                </a:lnTo>
                <a:lnTo>
                  <a:pt x="56470" y="15290"/>
                </a:lnTo>
                <a:lnTo>
                  <a:pt x="56500" y="15350"/>
                </a:lnTo>
                <a:lnTo>
                  <a:pt x="56540" y="15450"/>
                </a:lnTo>
                <a:lnTo>
                  <a:pt x="56620" y="15540"/>
                </a:lnTo>
                <a:lnTo>
                  <a:pt x="56720" y="15620"/>
                </a:lnTo>
                <a:lnTo>
                  <a:pt x="56970" y="15760"/>
                </a:lnTo>
                <a:lnTo>
                  <a:pt x="57050" y="15830"/>
                </a:lnTo>
                <a:lnTo>
                  <a:pt x="57100" y="15910"/>
                </a:lnTo>
                <a:lnTo>
                  <a:pt x="57090" y="16010"/>
                </a:lnTo>
                <a:lnTo>
                  <a:pt x="56930" y="16440"/>
                </a:lnTo>
                <a:lnTo>
                  <a:pt x="57020" y="16620"/>
                </a:lnTo>
                <a:lnTo>
                  <a:pt x="57240" y="16780"/>
                </a:lnTo>
                <a:lnTo>
                  <a:pt x="57870" y="17110"/>
                </a:lnTo>
                <a:lnTo>
                  <a:pt x="58140" y="17300"/>
                </a:lnTo>
                <a:lnTo>
                  <a:pt x="58310" y="17500"/>
                </a:lnTo>
                <a:lnTo>
                  <a:pt x="58310" y="17690"/>
                </a:lnTo>
                <a:lnTo>
                  <a:pt x="58280" y="17900"/>
                </a:lnTo>
                <a:lnTo>
                  <a:pt x="58270" y="18090"/>
                </a:lnTo>
                <a:lnTo>
                  <a:pt x="58340" y="18250"/>
                </a:lnTo>
                <a:lnTo>
                  <a:pt x="58400" y="18300"/>
                </a:lnTo>
                <a:lnTo>
                  <a:pt x="58490" y="18290"/>
                </a:lnTo>
                <a:lnTo>
                  <a:pt x="58750" y="18100"/>
                </a:lnTo>
                <a:lnTo>
                  <a:pt x="58850" y="18060"/>
                </a:lnTo>
                <a:lnTo>
                  <a:pt x="58970" y="18060"/>
                </a:lnTo>
                <a:lnTo>
                  <a:pt x="59170" y="18080"/>
                </a:lnTo>
                <a:lnTo>
                  <a:pt x="59300" y="18170"/>
                </a:lnTo>
                <a:lnTo>
                  <a:pt x="59420" y="18310"/>
                </a:lnTo>
                <a:lnTo>
                  <a:pt x="59630" y="18640"/>
                </a:lnTo>
                <a:lnTo>
                  <a:pt x="59720" y="18750"/>
                </a:lnTo>
                <a:lnTo>
                  <a:pt x="59800" y="18830"/>
                </a:lnTo>
                <a:lnTo>
                  <a:pt x="60020" y="19000"/>
                </a:lnTo>
                <a:lnTo>
                  <a:pt x="60550" y="1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