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Croatia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edimu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56230" y="8530"/>
                </a:moveTo>
                <a:lnTo>
                  <a:pt x="56170" y="8680"/>
                </a:lnTo>
                <a:lnTo>
                  <a:pt x="56040" y="9100"/>
                </a:lnTo>
                <a:lnTo>
                  <a:pt x="56020" y="9210"/>
                </a:lnTo>
                <a:lnTo>
                  <a:pt x="56010" y="9270"/>
                </a:lnTo>
                <a:lnTo>
                  <a:pt x="55550" y="10320"/>
                </a:lnTo>
                <a:lnTo>
                  <a:pt x="55500" y="10380"/>
                </a:lnTo>
                <a:lnTo>
                  <a:pt x="55450" y="10400"/>
                </a:lnTo>
                <a:lnTo>
                  <a:pt x="55320" y="10230"/>
                </a:lnTo>
                <a:lnTo>
                  <a:pt x="55240" y="10100"/>
                </a:lnTo>
                <a:lnTo>
                  <a:pt x="55180" y="10020"/>
                </a:lnTo>
                <a:lnTo>
                  <a:pt x="54990" y="9920"/>
                </a:lnTo>
                <a:lnTo>
                  <a:pt x="54470" y="9850"/>
                </a:lnTo>
                <a:lnTo>
                  <a:pt x="54090" y="9720"/>
                </a:lnTo>
                <a:lnTo>
                  <a:pt x="52320" y="9620"/>
                </a:lnTo>
                <a:lnTo>
                  <a:pt x="52160" y="9570"/>
                </a:lnTo>
                <a:lnTo>
                  <a:pt x="52020" y="9600"/>
                </a:lnTo>
                <a:lnTo>
                  <a:pt x="50950" y="9940"/>
                </a:lnTo>
                <a:lnTo>
                  <a:pt x="50450" y="9930"/>
                </a:lnTo>
                <a:lnTo>
                  <a:pt x="48560" y="9530"/>
                </a:lnTo>
                <a:lnTo>
                  <a:pt x="48520" y="9510"/>
                </a:lnTo>
                <a:lnTo>
                  <a:pt x="48480" y="9470"/>
                </a:lnTo>
                <a:lnTo>
                  <a:pt x="48410" y="9390"/>
                </a:lnTo>
                <a:lnTo>
                  <a:pt x="48340" y="9210"/>
                </a:lnTo>
                <a:lnTo>
                  <a:pt x="48310" y="9100"/>
                </a:lnTo>
                <a:lnTo>
                  <a:pt x="48290" y="9000"/>
                </a:lnTo>
                <a:lnTo>
                  <a:pt x="48280" y="8930"/>
                </a:lnTo>
                <a:lnTo>
                  <a:pt x="48280" y="8880"/>
                </a:lnTo>
                <a:lnTo>
                  <a:pt x="48250" y="8820"/>
                </a:lnTo>
                <a:lnTo>
                  <a:pt x="48080" y="8600"/>
                </a:lnTo>
                <a:lnTo>
                  <a:pt x="48000" y="8510"/>
                </a:lnTo>
                <a:lnTo>
                  <a:pt x="47900" y="8440"/>
                </a:lnTo>
                <a:lnTo>
                  <a:pt x="47590" y="8410"/>
                </a:lnTo>
                <a:lnTo>
                  <a:pt x="47340" y="8230"/>
                </a:lnTo>
                <a:lnTo>
                  <a:pt x="47310" y="8220"/>
                </a:lnTo>
                <a:lnTo>
                  <a:pt x="47290" y="8030"/>
                </a:lnTo>
                <a:lnTo>
                  <a:pt x="47220" y="7920"/>
                </a:lnTo>
                <a:lnTo>
                  <a:pt x="46960" y="7750"/>
                </a:lnTo>
                <a:lnTo>
                  <a:pt x="46860" y="7630"/>
                </a:lnTo>
                <a:lnTo>
                  <a:pt x="46820" y="7450"/>
                </a:lnTo>
                <a:lnTo>
                  <a:pt x="46850" y="7090"/>
                </a:lnTo>
                <a:lnTo>
                  <a:pt x="46840" y="6910"/>
                </a:lnTo>
                <a:lnTo>
                  <a:pt x="46810" y="6810"/>
                </a:lnTo>
                <a:lnTo>
                  <a:pt x="46660" y="6290"/>
                </a:lnTo>
                <a:lnTo>
                  <a:pt x="46600" y="5980"/>
                </a:lnTo>
                <a:lnTo>
                  <a:pt x="46610" y="5850"/>
                </a:lnTo>
                <a:lnTo>
                  <a:pt x="46620" y="5660"/>
                </a:lnTo>
                <a:lnTo>
                  <a:pt x="47020" y="5210"/>
                </a:lnTo>
                <a:lnTo>
                  <a:pt x="47060" y="5150"/>
                </a:lnTo>
                <a:lnTo>
                  <a:pt x="47550" y="4960"/>
                </a:lnTo>
                <a:lnTo>
                  <a:pt x="47640" y="4900"/>
                </a:lnTo>
                <a:lnTo>
                  <a:pt x="47780" y="4820"/>
                </a:lnTo>
                <a:lnTo>
                  <a:pt x="48080" y="4720"/>
                </a:lnTo>
                <a:lnTo>
                  <a:pt x="48240" y="4530"/>
                </a:lnTo>
                <a:lnTo>
                  <a:pt x="48300" y="4460"/>
                </a:lnTo>
                <a:lnTo>
                  <a:pt x="48410" y="4620"/>
                </a:lnTo>
                <a:lnTo>
                  <a:pt x="48420" y="4630"/>
                </a:lnTo>
                <a:lnTo>
                  <a:pt x="48510" y="4460"/>
                </a:lnTo>
                <a:lnTo>
                  <a:pt x="48690" y="4600"/>
                </a:lnTo>
                <a:lnTo>
                  <a:pt x="48880" y="4630"/>
                </a:lnTo>
                <a:lnTo>
                  <a:pt x="49080" y="4610"/>
                </a:lnTo>
                <a:lnTo>
                  <a:pt x="49260" y="4630"/>
                </a:lnTo>
                <a:lnTo>
                  <a:pt x="49390" y="4710"/>
                </a:lnTo>
                <a:lnTo>
                  <a:pt x="49650" y="4990"/>
                </a:lnTo>
                <a:lnTo>
                  <a:pt x="49780" y="5080"/>
                </a:lnTo>
                <a:lnTo>
                  <a:pt x="49910" y="5100"/>
                </a:lnTo>
                <a:lnTo>
                  <a:pt x="50250" y="5060"/>
                </a:lnTo>
                <a:lnTo>
                  <a:pt x="50410" y="5080"/>
                </a:lnTo>
                <a:lnTo>
                  <a:pt x="50560" y="5170"/>
                </a:lnTo>
                <a:lnTo>
                  <a:pt x="50930" y="5470"/>
                </a:lnTo>
                <a:lnTo>
                  <a:pt x="51020" y="5540"/>
                </a:lnTo>
                <a:lnTo>
                  <a:pt x="51690" y="5960"/>
                </a:lnTo>
                <a:lnTo>
                  <a:pt x="51890" y="6170"/>
                </a:lnTo>
                <a:lnTo>
                  <a:pt x="51990" y="6170"/>
                </a:lnTo>
                <a:lnTo>
                  <a:pt x="52050" y="5970"/>
                </a:lnTo>
                <a:lnTo>
                  <a:pt x="52150" y="5890"/>
                </a:lnTo>
                <a:lnTo>
                  <a:pt x="52270" y="5910"/>
                </a:lnTo>
                <a:lnTo>
                  <a:pt x="52410" y="6000"/>
                </a:lnTo>
                <a:lnTo>
                  <a:pt x="52820" y="6080"/>
                </a:lnTo>
                <a:lnTo>
                  <a:pt x="53150" y="6310"/>
                </a:lnTo>
                <a:lnTo>
                  <a:pt x="53430" y="6660"/>
                </a:lnTo>
                <a:lnTo>
                  <a:pt x="53680" y="7080"/>
                </a:lnTo>
                <a:lnTo>
                  <a:pt x="53970" y="7460"/>
                </a:lnTo>
                <a:lnTo>
                  <a:pt x="54440" y="7750"/>
                </a:lnTo>
                <a:lnTo>
                  <a:pt x="54620" y="8150"/>
                </a:lnTo>
                <a:lnTo>
                  <a:pt x="54730" y="8150"/>
                </a:lnTo>
                <a:lnTo>
                  <a:pt x="54840" y="7830"/>
                </a:lnTo>
                <a:lnTo>
                  <a:pt x="54950" y="7900"/>
                </a:lnTo>
                <a:lnTo>
                  <a:pt x="55370" y="8000"/>
                </a:lnTo>
                <a:lnTo>
                  <a:pt x="55440" y="8030"/>
                </a:lnTo>
                <a:lnTo>
                  <a:pt x="55510" y="8080"/>
                </a:lnTo>
                <a:lnTo>
                  <a:pt x="55570" y="8150"/>
                </a:lnTo>
                <a:lnTo>
                  <a:pt x="55640" y="8230"/>
                </a:lnTo>
                <a:lnTo>
                  <a:pt x="55740" y="8320"/>
                </a:lnTo>
                <a:lnTo>
                  <a:pt x="55780" y="8250"/>
                </a:lnTo>
                <a:lnTo>
                  <a:pt x="55810" y="8150"/>
                </a:lnTo>
                <a:lnTo>
                  <a:pt x="55900" y="8150"/>
                </a:lnTo>
                <a:lnTo>
                  <a:pt x="56090" y="8340"/>
                </a:lnTo>
                <a:lnTo>
                  <a:pt x="56230" y="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Viroviticko-Podrav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63110" y="17080"/>
                </a:moveTo>
                <a:lnTo>
                  <a:pt x="63270" y="17220"/>
                </a:lnTo>
                <a:lnTo>
                  <a:pt x="63430" y="17260"/>
                </a:lnTo>
                <a:lnTo>
                  <a:pt x="63590" y="16980"/>
                </a:lnTo>
                <a:lnTo>
                  <a:pt x="63680" y="17360"/>
                </a:lnTo>
                <a:lnTo>
                  <a:pt x="63660" y="17550"/>
                </a:lnTo>
                <a:lnTo>
                  <a:pt x="63710" y="17620"/>
                </a:lnTo>
                <a:lnTo>
                  <a:pt x="64020" y="17600"/>
                </a:lnTo>
                <a:lnTo>
                  <a:pt x="64380" y="17460"/>
                </a:lnTo>
                <a:lnTo>
                  <a:pt x="64550" y="17530"/>
                </a:lnTo>
                <a:lnTo>
                  <a:pt x="64650" y="17890"/>
                </a:lnTo>
                <a:lnTo>
                  <a:pt x="64730" y="17820"/>
                </a:lnTo>
                <a:lnTo>
                  <a:pt x="64790" y="17750"/>
                </a:lnTo>
                <a:lnTo>
                  <a:pt x="64830" y="17680"/>
                </a:lnTo>
                <a:lnTo>
                  <a:pt x="64960" y="17600"/>
                </a:lnTo>
                <a:lnTo>
                  <a:pt x="66270" y="17660"/>
                </a:lnTo>
                <a:lnTo>
                  <a:pt x="66930" y="17790"/>
                </a:lnTo>
                <a:lnTo>
                  <a:pt x="67490" y="18050"/>
                </a:lnTo>
                <a:lnTo>
                  <a:pt x="68220" y="18820"/>
                </a:lnTo>
                <a:lnTo>
                  <a:pt x="68330" y="19030"/>
                </a:lnTo>
                <a:lnTo>
                  <a:pt x="68350" y="19210"/>
                </a:lnTo>
                <a:lnTo>
                  <a:pt x="68430" y="19540"/>
                </a:lnTo>
                <a:lnTo>
                  <a:pt x="68450" y="19790"/>
                </a:lnTo>
                <a:lnTo>
                  <a:pt x="68470" y="19910"/>
                </a:lnTo>
                <a:lnTo>
                  <a:pt x="68500" y="20060"/>
                </a:lnTo>
                <a:lnTo>
                  <a:pt x="68620" y="20140"/>
                </a:lnTo>
                <a:lnTo>
                  <a:pt x="68970" y="20160"/>
                </a:lnTo>
                <a:lnTo>
                  <a:pt x="70850" y="20740"/>
                </a:lnTo>
                <a:lnTo>
                  <a:pt x="71300" y="21070"/>
                </a:lnTo>
                <a:lnTo>
                  <a:pt x="71600" y="21590"/>
                </a:lnTo>
                <a:lnTo>
                  <a:pt x="71600" y="21690"/>
                </a:lnTo>
                <a:lnTo>
                  <a:pt x="71790" y="21650"/>
                </a:lnTo>
                <a:lnTo>
                  <a:pt x="71870" y="21490"/>
                </a:lnTo>
                <a:lnTo>
                  <a:pt x="71950" y="21320"/>
                </a:lnTo>
                <a:lnTo>
                  <a:pt x="72090" y="21240"/>
                </a:lnTo>
                <a:lnTo>
                  <a:pt x="72340" y="21240"/>
                </a:lnTo>
                <a:lnTo>
                  <a:pt x="72350" y="21250"/>
                </a:lnTo>
                <a:lnTo>
                  <a:pt x="72460" y="21670"/>
                </a:lnTo>
                <a:lnTo>
                  <a:pt x="72600" y="22030"/>
                </a:lnTo>
                <a:lnTo>
                  <a:pt x="72780" y="22360"/>
                </a:lnTo>
                <a:lnTo>
                  <a:pt x="72850" y="22550"/>
                </a:lnTo>
                <a:lnTo>
                  <a:pt x="72920" y="22680"/>
                </a:lnTo>
                <a:lnTo>
                  <a:pt x="72990" y="22730"/>
                </a:lnTo>
                <a:lnTo>
                  <a:pt x="73420" y="22830"/>
                </a:lnTo>
                <a:lnTo>
                  <a:pt x="73510" y="22870"/>
                </a:lnTo>
                <a:lnTo>
                  <a:pt x="73600" y="22960"/>
                </a:lnTo>
                <a:lnTo>
                  <a:pt x="73710" y="23100"/>
                </a:lnTo>
                <a:lnTo>
                  <a:pt x="73840" y="23360"/>
                </a:lnTo>
                <a:lnTo>
                  <a:pt x="73890" y="23530"/>
                </a:lnTo>
                <a:lnTo>
                  <a:pt x="73920" y="23660"/>
                </a:lnTo>
                <a:lnTo>
                  <a:pt x="73940" y="23820"/>
                </a:lnTo>
                <a:lnTo>
                  <a:pt x="74040" y="23930"/>
                </a:lnTo>
                <a:lnTo>
                  <a:pt x="74210" y="24060"/>
                </a:lnTo>
                <a:lnTo>
                  <a:pt x="74970" y="24470"/>
                </a:lnTo>
                <a:lnTo>
                  <a:pt x="75010" y="24510"/>
                </a:lnTo>
                <a:lnTo>
                  <a:pt x="75030" y="24540"/>
                </a:lnTo>
                <a:lnTo>
                  <a:pt x="75070" y="24800"/>
                </a:lnTo>
                <a:lnTo>
                  <a:pt x="74680" y="24950"/>
                </a:lnTo>
                <a:lnTo>
                  <a:pt x="73220" y="26720"/>
                </a:lnTo>
                <a:lnTo>
                  <a:pt x="72990" y="27320"/>
                </a:lnTo>
                <a:lnTo>
                  <a:pt x="72860" y="27580"/>
                </a:lnTo>
                <a:lnTo>
                  <a:pt x="72740" y="27730"/>
                </a:lnTo>
                <a:lnTo>
                  <a:pt x="72640" y="27840"/>
                </a:lnTo>
                <a:lnTo>
                  <a:pt x="72100" y="28240"/>
                </a:lnTo>
                <a:lnTo>
                  <a:pt x="72010" y="28300"/>
                </a:lnTo>
                <a:lnTo>
                  <a:pt x="71930" y="28310"/>
                </a:lnTo>
                <a:lnTo>
                  <a:pt x="71870" y="28280"/>
                </a:lnTo>
                <a:lnTo>
                  <a:pt x="71750" y="28250"/>
                </a:lnTo>
                <a:lnTo>
                  <a:pt x="71500" y="28230"/>
                </a:lnTo>
                <a:lnTo>
                  <a:pt x="70980" y="28310"/>
                </a:lnTo>
                <a:lnTo>
                  <a:pt x="70830" y="28320"/>
                </a:lnTo>
                <a:lnTo>
                  <a:pt x="70700" y="28300"/>
                </a:lnTo>
                <a:lnTo>
                  <a:pt x="70610" y="28240"/>
                </a:lnTo>
                <a:lnTo>
                  <a:pt x="70570" y="28160"/>
                </a:lnTo>
                <a:lnTo>
                  <a:pt x="70540" y="28060"/>
                </a:lnTo>
                <a:lnTo>
                  <a:pt x="70480" y="27960"/>
                </a:lnTo>
                <a:lnTo>
                  <a:pt x="70390" y="27870"/>
                </a:lnTo>
                <a:lnTo>
                  <a:pt x="70240" y="27810"/>
                </a:lnTo>
                <a:lnTo>
                  <a:pt x="69560" y="27730"/>
                </a:lnTo>
                <a:lnTo>
                  <a:pt x="69410" y="27670"/>
                </a:lnTo>
                <a:lnTo>
                  <a:pt x="69270" y="27600"/>
                </a:lnTo>
                <a:lnTo>
                  <a:pt x="68400" y="27330"/>
                </a:lnTo>
                <a:lnTo>
                  <a:pt x="67860" y="26970"/>
                </a:lnTo>
                <a:lnTo>
                  <a:pt x="67750" y="26860"/>
                </a:lnTo>
                <a:lnTo>
                  <a:pt x="67570" y="26660"/>
                </a:lnTo>
                <a:lnTo>
                  <a:pt x="67510" y="26620"/>
                </a:lnTo>
                <a:lnTo>
                  <a:pt x="67420" y="26600"/>
                </a:lnTo>
                <a:lnTo>
                  <a:pt x="66350" y="25990"/>
                </a:lnTo>
                <a:lnTo>
                  <a:pt x="66310" y="25990"/>
                </a:lnTo>
                <a:lnTo>
                  <a:pt x="66290" y="26040"/>
                </a:lnTo>
                <a:lnTo>
                  <a:pt x="66300" y="26200"/>
                </a:lnTo>
                <a:lnTo>
                  <a:pt x="66280" y="26270"/>
                </a:lnTo>
                <a:lnTo>
                  <a:pt x="66240" y="26350"/>
                </a:lnTo>
                <a:lnTo>
                  <a:pt x="66160" y="26430"/>
                </a:lnTo>
                <a:lnTo>
                  <a:pt x="66100" y="26450"/>
                </a:lnTo>
                <a:lnTo>
                  <a:pt x="66030" y="26440"/>
                </a:lnTo>
                <a:lnTo>
                  <a:pt x="65970" y="26400"/>
                </a:lnTo>
                <a:lnTo>
                  <a:pt x="65920" y="26350"/>
                </a:lnTo>
                <a:lnTo>
                  <a:pt x="65870" y="26300"/>
                </a:lnTo>
                <a:lnTo>
                  <a:pt x="65760" y="26230"/>
                </a:lnTo>
                <a:lnTo>
                  <a:pt x="65660" y="26150"/>
                </a:lnTo>
                <a:lnTo>
                  <a:pt x="65020" y="26030"/>
                </a:lnTo>
                <a:lnTo>
                  <a:pt x="64930" y="25640"/>
                </a:lnTo>
                <a:lnTo>
                  <a:pt x="65970" y="23820"/>
                </a:lnTo>
                <a:lnTo>
                  <a:pt x="65980" y="23520"/>
                </a:lnTo>
                <a:lnTo>
                  <a:pt x="65930" y="23420"/>
                </a:lnTo>
                <a:lnTo>
                  <a:pt x="65300" y="22970"/>
                </a:lnTo>
                <a:lnTo>
                  <a:pt x="65190" y="22900"/>
                </a:lnTo>
                <a:lnTo>
                  <a:pt x="65050" y="22860"/>
                </a:lnTo>
                <a:lnTo>
                  <a:pt x="64960" y="22850"/>
                </a:lnTo>
                <a:lnTo>
                  <a:pt x="64900" y="22870"/>
                </a:lnTo>
                <a:lnTo>
                  <a:pt x="64800" y="22970"/>
                </a:lnTo>
                <a:lnTo>
                  <a:pt x="64720" y="23020"/>
                </a:lnTo>
                <a:lnTo>
                  <a:pt x="64590" y="23150"/>
                </a:lnTo>
                <a:lnTo>
                  <a:pt x="64510" y="23200"/>
                </a:lnTo>
                <a:lnTo>
                  <a:pt x="64320" y="23210"/>
                </a:lnTo>
                <a:lnTo>
                  <a:pt x="64030" y="22970"/>
                </a:lnTo>
                <a:lnTo>
                  <a:pt x="63970" y="22880"/>
                </a:lnTo>
                <a:lnTo>
                  <a:pt x="63930" y="22800"/>
                </a:lnTo>
                <a:lnTo>
                  <a:pt x="63950" y="22720"/>
                </a:lnTo>
                <a:lnTo>
                  <a:pt x="64030" y="22560"/>
                </a:lnTo>
                <a:lnTo>
                  <a:pt x="64040" y="22450"/>
                </a:lnTo>
                <a:lnTo>
                  <a:pt x="64020" y="22330"/>
                </a:lnTo>
                <a:lnTo>
                  <a:pt x="63970" y="22160"/>
                </a:lnTo>
                <a:lnTo>
                  <a:pt x="63900" y="22090"/>
                </a:lnTo>
                <a:lnTo>
                  <a:pt x="63830" y="22060"/>
                </a:lnTo>
                <a:lnTo>
                  <a:pt x="63370" y="22150"/>
                </a:lnTo>
                <a:lnTo>
                  <a:pt x="63350" y="22150"/>
                </a:lnTo>
                <a:lnTo>
                  <a:pt x="63330" y="22110"/>
                </a:lnTo>
                <a:lnTo>
                  <a:pt x="63240" y="22030"/>
                </a:lnTo>
                <a:lnTo>
                  <a:pt x="63100" y="21840"/>
                </a:lnTo>
                <a:lnTo>
                  <a:pt x="62860" y="21700"/>
                </a:lnTo>
                <a:lnTo>
                  <a:pt x="62750" y="21560"/>
                </a:lnTo>
                <a:lnTo>
                  <a:pt x="62680" y="21450"/>
                </a:lnTo>
                <a:lnTo>
                  <a:pt x="62680" y="21370"/>
                </a:lnTo>
                <a:lnTo>
                  <a:pt x="62690" y="21200"/>
                </a:lnTo>
                <a:lnTo>
                  <a:pt x="62690" y="21110"/>
                </a:lnTo>
                <a:lnTo>
                  <a:pt x="62660" y="20990"/>
                </a:lnTo>
                <a:lnTo>
                  <a:pt x="60550" y="19510"/>
                </a:lnTo>
                <a:lnTo>
                  <a:pt x="60450" y="19110"/>
                </a:lnTo>
                <a:lnTo>
                  <a:pt x="60430" y="18990"/>
                </a:lnTo>
                <a:lnTo>
                  <a:pt x="60440" y="18920"/>
                </a:lnTo>
                <a:lnTo>
                  <a:pt x="60510" y="18770"/>
                </a:lnTo>
                <a:lnTo>
                  <a:pt x="60510" y="18710"/>
                </a:lnTo>
                <a:lnTo>
                  <a:pt x="60440" y="18600"/>
                </a:lnTo>
                <a:lnTo>
                  <a:pt x="60470" y="18500"/>
                </a:lnTo>
                <a:lnTo>
                  <a:pt x="60570" y="18370"/>
                </a:lnTo>
                <a:lnTo>
                  <a:pt x="60820" y="18110"/>
                </a:lnTo>
                <a:lnTo>
                  <a:pt x="61270" y="17410"/>
                </a:lnTo>
                <a:lnTo>
                  <a:pt x="61360" y="17310"/>
                </a:lnTo>
                <a:lnTo>
                  <a:pt x="61440" y="17240"/>
                </a:lnTo>
                <a:lnTo>
                  <a:pt x="61730" y="17060"/>
                </a:lnTo>
                <a:lnTo>
                  <a:pt x="61890" y="17020"/>
                </a:lnTo>
                <a:lnTo>
                  <a:pt x="62040" y="17010"/>
                </a:lnTo>
                <a:lnTo>
                  <a:pt x="62840" y="17130"/>
                </a:lnTo>
                <a:lnTo>
                  <a:pt x="62990" y="17120"/>
                </a:lnTo>
                <a:lnTo>
                  <a:pt x="63100" y="17100"/>
                </a:lnTo>
                <a:lnTo>
                  <a:pt x="63110" y="1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oprivničko-Križevač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56230" y="8530"/>
                </a:moveTo>
                <a:lnTo>
                  <a:pt x="56320" y="8650"/>
                </a:lnTo>
                <a:lnTo>
                  <a:pt x="56470" y="9020"/>
                </a:lnTo>
                <a:lnTo>
                  <a:pt x="56420" y="9370"/>
                </a:lnTo>
                <a:lnTo>
                  <a:pt x="56540" y="9700"/>
                </a:lnTo>
                <a:lnTo>
                  <a:pt x="56690" y="10150"/>
                </a:lnTo>
                <a:lnTo>
                  <a:pt x="56790" y="10280"/>
                </a:lnTo>
                <a:lnTo>
                  <a:pt x="56910" y="10380"/>
                </a:lnTo>
                <a:lnTo>
                  <a:pt x="57480" y="11050"/>
                </a:lnTo>
                <a:lnTo>
                  <a:pt x="57860" y="11770"/>
                </a:lnTo>
                <a:lnTo>
                  <a:pt x="58010" y="11960"/>
                </a:lnTo>
                <a:lnTo>
                  <a:pt x="58830" y="12630"/>
                </a:lnTo>
                <a:lnTo>
                  <a:pt x="58950" y="12800"/>
                </a:lnTo>
                <a:lnTo>
                  <a:pt x="59030" y="13040"/>
                </a:lnTo>
                <a:lnTo>
                  <a:pt x="59210" y="13230"/>
                </a:lnTo>
                <a:lnTo>
                  <a:pt x="59950" y="13790"/>
                </a:lnTo>
                <a:lnTo>
                  <a:pt x="60180" y="13910"/>
                </a:lnTo>
                <a:lnTo>
                  <a:pt x="61430" y="13950"/>
                </a:lnTo>
                <a:lnTo>
                  <a:pt x="61600" y="14050"/>
                </a:lnTo>
                <a:lnTo>
                  <a:pt x="62220" y="14860"/>
                </a:lnTo>
                <a:lnTo>
                  <a:pt x="62300" y="15070"/>
                </a:lnTo>
                <a:lnTo>
                  <a:pt x="62500" y="15780"/>
                </a:lnTo>
                <a:lnTo>
                  <a:pt x="62530" y="16000"/>
                </a:lnTo>
                <a:lnTo>
                  <a:pt x="62640" y="16370"/>
                </a:lnTo>
                <a:lnTo>
                  <a:pt x="62880" y="16460"/>
                </a:lnTo>
                <a:lnTo>
                  <a:pt x="63130" y="16500"/>
                </a:lnTo>
                <a:lnTo>
                  <a:pt x="63270" y="16690"/>
                </a:lnTo>
                <a:lnTo>
                  <a:pt x="63160" y="16710"/>
                </a:lnTo>
                <a:lnTo>
                  <a:pt x="62960" y="16800"/>
                </a:lnTo>
                <a:lnTo>
                  <a:pt x="62860" y="16830"/>
                </a:lnTo>
                <a:lnTo>
                  <a:pt x="62860" y="16980"/>
                </a:lnTo>
                <a:lnTo>
                  <a:pt x="63090" y="17060"/>
                </a:lnTo>
                <a:lnTo>
                  <a:pt x="63110" y="17080"/>
                </a:lnTo>
                <a:lnTo>
                  <a:pt x="63100" y="17100"/>
                </a:lnTo>
                <a:lnTo>
                  <a:pt x="62990" y="17120"/>
                </a:lnTo>
                <a:lnTo>
                  <a:pt x="62840" y="17130"/>
                </a:lnTo>
                <a:lnTo>
                  <a:pt x="62040" y="17010"/>
                </a:lnTo>
                <a:lnTo>
                  <a:pt x="61890" y="17020"/>
                </a:lnTo>
                <a:lnTo>
                  <a:pt x="61730" y="17060"/>
                </a:lnTo>
                <a:lnTo>
                  <a:pt x="61440" y="17240"/>
                </a:lnTo>
                <a:lnTo>
                  <a:pt x="61360" y="17310"/>
                </a:lnTo>
                <a:lnTo>
                  <a:pt x="61270" y="17410"/>
                </a:lnTo>
                <a:lnTo>
                  <a:pt x="60820" y="18110"/>
                </a:lnTo>
                <a:lnTo>
                  <a:pt x="60570" y="18370"/>
                </a:lnTo>
                <a:lnTo>
                  <a:pt x="60470" y="18500"/>
                </a:lnTo>
                <a:lnTo>
                  <a:pt x="60440" y="18600"/>
                </a:lnTo>
                <a:lnTo>
                  <a:pt x="60510" y="18710"/>
                </a:lnTo>
                <a:lnTo>
                  <a:pt x="60510" y="18770"/>
                </a:lnTo>
                <a:lnTo>
                  <a:pt x="60440" y="18920"/>
                </a:lnTo>
                <a:lnTo>
                  <a:pt x="60430" y="18990"/>
                </a:lnTo>
                <a:lnTo>
                  <a:pt x="60450" y="19110"/>
                </a:lnTo>
                <a:lnTo>
                  <a:pt x="60550" y="19510"/>
                </a:lnTo>
                <a:lnTo>
                  <a:pt x="60020" y="19000"/>
                </a:lnTo>
                <a:lnTo>
                  <a:pt x="59800" y="18830"/>
                </a:lnTo>
                <a:lnTo>
                  <a:pt x="59720" y="18750"/>
                </a:lnTo>
                <a:lnTo>
                  <a:pt x="59630" y="18640"/>
                </a:lnTo>
                <a:lnTo>
                  <a:pt x="59420" y="18310"/>
                </a:lnTo>
                <a:lnTo>
                  <a:pt x="59300" y="18170"/>
                </a:lnTo>
                <a:lnTo>
                  <a:pt x="59170" y="18080"/>
                </a:lnTo>
                <a:lnTo>
                  <a:pt x="58970" y="18060"/>
                </a:lnTo>
                <a:lnTo>
                  <a:pt x="58850" y="18060"/>
                </a:lnTo>
                <a:lnTo>
                  <a:pt x="58750" y="18100"/>
                </a:lnTo>
                <a:lnTo>
                  <a:pt x="58490" y="18290"/>
                </a:lnTo>
                <a:lnTo>
                  <a:pt x="58400" y="18300"/>
                </a:lnTo>
                <a:lnTo>
                  <a:pt x="58340" y="18250"/>
                </a:lnTo>
                <a:lnTo>
                  <a:pt x="58270" y="18090"/>
                </a:lnTo>
                <a:lnTo>
                  <a:pt x="58280" y="17900"/>
                </a:lnTo>
                <a:lnTo>
                  <a:pt x="58310" y="17690"/>
                </a:lnTo>
                <a:lnTo>
                  <a:pt x="58310" y="17500"/>
                </a:lnTo>
                <a:lnTo>
                  <a:pt x="58140" y="17300"/>
                </a:lnTo>
                <a:lnTo>
                  <a:pt x="57870" y="17110"/>
                </a:lnTo>
                <a:lnTo>
                  <a:pt x="57240" y="16780"/>
                </a:lnTo>
                <a:lnTo>
                  <a:pt x="57020" y="16620"/>
                </a:lnTo>
                <a:lnTo>
                  <a:pt x="56930" y="16440"/>
                </a:lnTo>
                <a:lnTo>
                  <a:pt x="57090" y="16010"/>
                </a:lnTo>
                <a:lnTo>
                  <a:pt x="57100" y="15910"/>
                </a:lnTo>
                <a:lnTo>
                  <a:pt x="57050" y="15830"/>
                </a:lnTo>
                <a:lnTo>
                  <a:pt x="56970" y="15760"/>
                </a:lnTo>
                <a:lnTo>
                  <a:pt x="56720" y="15620"/>
                </a:lnTo>
                <a:lnTo>
                  <a:pt x="56620" y="15540"/>
                </a:lnTo>
                <a:lnTo>
                  <a:pt x="56540" y="15450"/>
                </a:lnTo>
                <a:lnTo>
                  <a:pt x="56500" y="15350"/>
                </a:lnTo>
                <a:lnTo>
                  <a:pt x="56470" y="15290"/>
                </a:lnTo>
                <a:lnTo>
                  <a:pt x="56460" y="15200"/>
                </a:lnTo>
                <a:lnTo>
                  <a:pt x="56420" y="15050"/>
                </a:lnTo>
                <a:lnTo>
                  <a:pt x="56380" y="14980"/>
                </a:lnTo>
                <a:lnTo>
                  <a:pt x="56330" y="14920"/>
                </a:lnTo>
                <a:lnTo>
                  <a:pt x="56220" y="14870"/>
                </a:lnTo>
                <a:lnTo>
                  <a:pt x="56110" y="14840"/>
                </a:lnTo>
                <a:lnTo>
                  <a:pt x="56010" y="14830"/>
                </a:lnTo>
                <a:lnTo>
                  <a:pt x="55920" y="14840"/>
                </a:lnTo>
                <a:lnTo>
                  <a:pt x="55850" y="14900"/>
                </a:lnTo>
                <a:lnTo>
                  <a:pt x="55790" y="15030"/>
                </a:lnTo>
                <a:lnTo>
                  <a:pt x="55730" y="15260"/>
                </a:lnTo>
                <a:lnTo>
                  <a:pt x="55700" y="15320"/>
                </a:lnTo>
                <a:lnTo>
                  <a:pt x="55640" y="15390"/>
                </a:lnTo>
                <a:lnTo>
                  <a:pt x="55490" y="15510"/>
                </a:lnTo>
                <a:lnTo>
                  <a:pt x="55450" y="15560"/>
                </a:lnTo>
                <a:lnTo>
                  <a:pt x="55400" y="15610"/>
                </a:lnTo>
                <a:lnTo>
                  <a:pt x="55330" y="15620"/>
                </a:lnTo>
                <a:lnTo>
                  <a:pt x="55220" y="15520"/>
                </a:lnTo>
                <a:lnTo>
                  <a:pt x="55160" y="15400"/>
                </a:lnTo>
                <a:lnTo>
                  <a:pt x="55070" y="15340"/>
                </a:lnTo>
                <a:lnTo>
                  <a:pt x="54950" y="15340"/>
                </a:lnTo>
                <a:lnTo>
                  <a:pt x="54670" y="15460"/>
                </a:lnTo>
                <a:lnTo>
                  <a:pt x="54410" y="15630"/>
                </a:lnTo>
                <a:lnTo>
                  <a:pt x="54250" y="15900"/>
                </a:lnTo>
                <a:lnTo>
                  <a:pt x="54070" y="16220"/>
                </a:lnTo>
                <a:lnTo>
                  <a:pt x="53940" y="16610"/>
                </a:lnTo>
                <a:lnTo>
                  <a:pt x="53730" y="17060"/>
                </a:lnTo>
                <a:lnTo>
                  <a:pt x="53680" y="17390"/>
                </a:lnTo>
                <a:lnTo>
                  <a:pt x="53660" y="18320"/>
                </a:lnTo>
                <a:lnTo>
                  <a:pt x="53440" y="18210"/>
                </a:lnTo>
                <a:lnTo>
                  <a:pt x="52980" y="18400"/>
                </a:lnTo>
                <a:lnTo>
                  <a:pt x="52870" y="18420"/>
                </a:lnTo>
                <a:lnTo>
                  <a:pt x="52770" y="18390"/>
                </a:lnTo>
                <a:lnTo>
                  <a:pt x="52700" y="18330"/>
                </a:lnTo>
                <a:lnTo>
                  <a:pt x="52580" y="18250"/>
                </a:lnTo>
                <a:lnTo>
                  <a:pt x="52490" y="18250"/>
                </a:lnTo>
                <a:lnTo>
                  <a:pt x="52350" y="18290"/>
                </a:lnTo>
                <a:lnTo>
                  <a:pt x="52300" y="18280"/>
                </a:lnTo>
                <a:lnTo>
                  <a:pt x="52250" y="18260"/>
                </a:lnTo>
                <a:lnTo>
                  <a:pt x="52230" y="18190"/>
                </a:lnTo>
                <a:lnTo>
                  <a:pt x="52170" y="18100"/>
                </a:lnTo>
                <a:lnTo>
                  <a:pt x="52080" y="18010"/>
                </a:lnTo>
                <a:lnTo>
                  <a:pt x="51490" y="17670"/>
                </a:lnTo>
                <a:lnTo>
                  <a:pt x="51390" y="17590"/>
                </a:lnTo>
                <a:lnTo>
                  <a:pt x="51000" y="17180"/>
                </a:lnTo>
                <a:lnTo>
                  <a:pt x="50920" y="17130"/>
                </a:lnTo>
                <a:lnTo>
                  <a:pt x="50860" y="17130"/>
                </a:lnTo>
                <a:lnTo>
                  <a:pt x="50810" y="17170"/>
                </a:lnTo>
                <a:lnTo>
                  <a:pt x="50770" y="17220"/>
                </a:lnTo>
                <a:lnTo>
                  <a:pt x="50740" y="17280"/>
                </a:lnTo>
                <a:lnTo>
                  <a:pt x="50690" y="17390"/>
                </a:lnTo>
                <a:lnTo>
                  <a:pt x="50640" y="17430"/>
                </a:lnTo>
                <a:lnTo>
                  <a:pt x="50530" y="17510"/>
                </a:lnTo>
                <a:lnTo>
                  <a:pt x="50320" y="17570"/>
                </a:lnTo>
                <a:lnTo>
                  <a:pt x="50230" y="17550"/>
                </a:lnTo>
                <a:lnTo>
                  <a:pt x="50190" y="17510"/>
                </a:lnTo>
                <a:lnTo>
                  <a:pt x="50220" y="17370"/>
                </a:lnTo>
                <a:lnTo>
                  <a:pt x="50250" y="17260"/>
                </a:lnTo>
                <a:lnTo>
                  <a:pt x="50270" y="17210"/>
                </a:lnTo>
                <a:lnTo>
                  <a:pt x="50260" y="17160"/>
                </a:lnTo>
                <a:lnTo>
                  <a:pt x="50240" y="17110"/>
                </a:lnTo>
                <a:lnTo>
                  <a:pt x="50200" y="17060"/>
                </a:lnTo>
                <a:lnTo>
                  <a:pt x="50080" y="16920"/>
                </a:lnTo>
                <a:lnTo>
                  <a:pt x="49830" y="16550"/>
                </a:lnTo>
                <a:lnTo>
                  <a:pt x="49660" y="16460"/>
                </a:lnTo>
                <a:lnTo>
                  <a:pt x="48530" y="16090"/>
                </a:lnTo>
                <a:lnTo>
                  <a:pt x="48430" y="15700"/>
                </a:lnTo>
                <a:lnTo>
                  <a:pt x="48470" y="14890"/>
                </a:lnTo>
                <a:lnTo>
                  <a:pt x="48430" y="14640"/>
                </a:lnTo>
                <a:lnTo>
                  <a:pt x="48320" y="14200"/>
                </a:lnTo>
                <a:lnTo>
                  <a:pt x="48330" y="14030"/>
                </a:lnTo>
                <a:lnTo>
                  <a:pt x="48380" y="13920"/>
                </a:lnTo>
                <a:lnTo>
                  <a:pt x="48620" y="13850"/>
                </a:lnTo>
                <a:lnTo>
                  <a:pt x="48670" y="13840"/>
                </a:lnTo>
                <a:lnTo>
                  <a:pt x="48890" y="13870"/>
                </a:lnTo>
                <a:lnTo>
                  <a:pt x="48970" y="13860"/>
                </a:lnTo>
                <a:lnTo>
                  <a:pt x="49040" y="13820"/>
                </a:lnTo>
                <a:lnTo>
                  <a:pt x="49580" y="13420"/>
                </a:lnTo>
                <a:lnTo>
                  <a:pt x="49640" y="13400"/>
                </a:lnTo>
                <a:lnTo>
                  <a:pt x="49670" y="13420"/>
                </a:lnTo>
                <a:lnTo>
                  <a:pt x="49700" y="13450"/>
                </a:lnTo>
                <a:lnTo>
                  <a:pt x="49730" y="13550"/>
                </a:lnTo>
                <a:lnTo>
                  <a:pt x="49760" y="13600"/>
                </a:lnTo>
                <a:lnTo>
                  <a:pt x="49800" y="13630"/>
                </a:lnTo>
                <a:lnTo>
                  <a:pt x="49880" y="13640"/>
                </a:lnTo>
                <a:lnTo>
                  <a:pt x="50280" y="13550"/>
                </a:lnTo>
                <a:lnTo>
                  <a:pt x="50470" y="13470"/>
                </a:lnTo>
                <a:lnTo>
                  <a:pt x="50560" y="13380"/>
                </a:lnTo>
                <a:lnTo>
                  <a:pt x="50610" y="13280"/>
                </a:lnTo>
                <a:lnTo>
                  <a:pt x="50650" y="13120"/>
                </a:lnTo>
                <a:lnTo>
                  <a:pt x="50700" y="13050"/>
                </a:lnTo>
                <a:lnTo>
                  <a:pt x="52180" y="12130"/>
                </a:lnTo>
                <a:lnTo>
                  <a:pt x="52730" y="11930"/>
                </a:lnTo>
                <a:lnTo>
                  <a:pt x="52990" y="11910"/>
                </a:lnTo>
                <a:lnTo>
                  <a:pt x="53070" y="11930"/>
                </a:lnTo>
                <a:lnTo>
                  <a:pt x="53120" y="12000"/>
                </a:lnTo>
                <a:lnTo>
                  <a:pt x="53170" y="12150"/>
                </a:lnTo>
                <a:lnTo>
                  <a:pt x="53220" y="12180"/>
                </a:lnTo>
                <a:lnTo>
                  <a:pt x="53410" y="12120"/>
                </a:lnTo>
                <a:lnTo>
                  <a:pt x="53710" y="11970"/>
                </a:lnTo>
                <a:lnTo>
                  <a:pt x="54270" y="11590"/>
                </a:lnTo>
                <a:lnTo>
                  <a:pt x="54530" y="11360"/>
                </a:lnTo>
                <a:lnTo>
                  <a:pt x="54670" y="11150"/>
                </a:lnTo>
                <a:lnTo>
                  <a:pt x="54750" y="10880"/>
                </a:lnTo>
                <a:lnTo>
                  <a:pt x="54860" y="10670"/>
                </a:lnTo>
                <a:lnTo>
                  <a:pt x="54900" y="10540"/>
                </a:lnTo>
                <a:lnTo>
                  <a:pt x="54920" y="10420"/>
                </a:lnTo>
                <a:lnTo>
                  <a:pt x="54910" y="10330"/>
                </a:lnTo>
                <a:lnTo>
                  <a:pt x="54890" y="10250"/>
                </a:lnTo>
                <a:lnTo>
                  <a:pt x="54860" y="10210"/>
                </a:lnTo>
                <a:lnTo>
                  <a:pt x="54820" y="10170"/>
                </a:lnTo>
                <a:lnTo>
                  <a:pt x="54680" y="10080"/>
                </a:lnTo>
                <a:lnTo>
                  <a:pt x="54470" y="9850"/>
                </a:lnTo>
                <a:lnTo>
                  <a:pt x="54990" y="9920"/>
                </a:lnTo>
                <a:lnTo>
                  <a:pt x="55180" y="10020"/>
                </a:lnTo>
                <a:lnTo>
                  <a:pt x="55240" y="10100"/>
                </a:lnTo>
                <a:lnTo>
                  <a:pt x="55320" y="10230"/>
                </a:lnTo>
                <a:lnTo>
                  <a:pt x="55450" y="10400"/>
                </a:lnTo>
                <a:lnTo>
                  <a:pt x="55500" y="10380"/>
                </a:lnTo>
                <a:lnTo>
                  <a:pt x="55550" y="10320"/>
                </a:lnTo>
                <a:lnTo>
                  <a:pt x="56010" y="9270"/>
                </a:lnTo>
                <a:lnTo>
                  <a:pt x="56020" y="9210"/>
                </a:lnTo>
                <a:lnTo>
                  <a:pt x="56040" y="9100"/>
                </a:lnTo>
                <a:lnTo>
                  <a:pt x="56170" y="8680"/>
                </a:lnTo>
                <a:lnTo>
                  <a:pt x="56230" y="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Osjecko-Baranj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89210" y="28900"/>
                </a:moveTo>
                <a:lnTo>
                  <a:pt x="88970" y="29090"/>
                </a:lnTo>
                <a:lnTo>
                  <a:pt x="88450" y="29200"/>
                </a:lnTo>
                <a:lnTo>
                  <a:pt x="88310" y="29190"/>
                </a:lnTo>
                <a:lnTo>
                  <a:pt x="88230" y="29150"/>
                </a:lnTo>
                <a:lnTo>
                  <a:pt x="88210" y="29100"/>
                </a:lnTo>
                <a:lnTo>
                  <a:pt x="88190" y="29050"/>
                </a:lnTo>
                <a:lnTo>
                  <a:pt x="88160" y="29010"/>
                </a:lnTo>
                <a:lnTo>
                  <a:pt x="88090" y="28910"/>
                </a:lnTo>
                <a:lnTo>
                  <a:pt x="88040" y="28870"/>
                </a:lnTo>
                <a:lnTo>
                  <a:pt x="87860" y="28760"/>
                </a:lnTo>
                <a:lnTo>
                  <a:pt x="87820" y="28720"/>
                </a:lnTo>
                <a:lnTo>
                  <a:pt x="87780" y="28670"/>
                </a:lnTo>
                <a:lnTo>
                  <a:pt x="87760" y="28620"/>
                </a:lnTo>
                <a:lnTo>
                  <a:pt x="87730" y="28520"/>
                </a:lnTo>
                <a:lnTo>
                  <a:pt x="87710" y="28470"/>
                </a:lnTo>
                <a:lnTo>
                  <a:pt x="87660" y="28390"/>
                </a:lnTo>
                <a:lnTo>
                  <a:pt x="87570" y="28300"/>
                </a:lnTo>
                <a:lnTo>
                  <a:pt x="87360" y="28150"/>
                </a:lnTo>
                <a:lnTo>
                  <a:pt x="87230" y="28090"/>
                </a:lnTo>
                <a:lnTo>
                  <a:pt x="87040" y="28080"/>
                </a:lnTo>
                <a:lnTo>
                  <a:pt x="86940" y="28100"/>
                </a:lnTo>
                <a:lnTo>
                  <a:pt x="86860" y="28130"/>
                </a:lnTo>
                <a:lnTo>
                  <a:pt x="86800" y="28180"/>
                </a:lnTo>
                <a:lnTo>
                  <a:pt x="86710" y="28280"/>
                </a:lnTo>
                <a:lnTo>
                  <a:pt x="86620" y="28340"/>
                </a:lnTo>
                <a:lnTo>
                  <a:pt x="86480" y="28390"/>
                </a:lnTo>
                <a:lnTo>
                  <a:pt x="86040" y="28460"/>
                </a:lnTo>
                <a:lnTo>
                  <a:pt x="85950" y="28490"/>
                </a:lnTo>
                <a:lnTo>
                  <a:pt x="85920" y="28540"/>
                </a:lnTo>
                <a:lnTo>
                  <a:pt x="85910" y="28590"/>
                </a:lnTo>
                <a:lnTo>
                  <a:pt x="85920" y="28650"/>
                </a:lnTo>
                <a:lnTo>
                  <a:pt x="85960" y="28700"/>
                </a:lnTo>
                <a:lnTo>
                  <a:pt x="86080" y="28850"/>
                </a:lnTo>
                <a:lnTo>
                  <a:pt x="86110" y="28890"/>
                </a:lnTo>
                <a:lnTo>
                  <a:pt x="86130" y="28950"/>
                </a:lnTo>
                <a:lnTo>
                  <a:pt x="86150" y="29100"/>
                </a:lnTo>
                <a:lnTo>
                  <a:pt x="86150" y="29230"/>
                </a:lnTo>
                <a:lnTo>
                  <a:pt x="86130" y="29360"/>
                </a:lnTo>
                <a:lnTo>
                  <a:pt x="86030" y="29460"/>
                </a:lnTo>
                <a:lnTo>
                  <a:pt x="85900" y="29560"/>
                </a:lnTo>
                <a:lnTo>
                  <a:pt x="84780" y="29510"/>
                </a:lnTo>
                <a:lnTo>
                  <a:pt x="84480" y="29690"/>
                </a:lnTo>
                <a:lnTo>
                  <a:pt x="84120" y="29860"/>
                </a:lnTo>
                <a:lnTo>
                  <a:pt x="83970" y="29960"/>
                </a:lnTo>
                <a:lnTo>
                  <a:pt x="83870" y="30040"/>
                </a:lnTo>
                <a:lnTo>
                  <a:pt x="83850" y="30110"/>
                </a:lnTo>
                <a:lnTo>
                  <a:pt x="83830" y="30200"/>
                </a:lnTo>
                <a:lnTo>
                  <a:pt x="83800" y="30710"/>
                </a:lnTo>
                <a:lnTo>
                  <a:pt x="83770" y="30820"/>
                </a:lnTo>
                <a:lnTo>
                  <a:pt x="83740" y="30890"/>
                </a:lnTo>
                <a:lnTo>
                  <a:pt x="83630" y="30970"/>
                </a:lnTo>
                <a:lnTo>
                  <a:pt x="83590" y="31010"/>
                </a:lnTo>
                <a:lnTo>
                  <a:pt x="83560" y="31070"/>
                </a:lnTo>
                <a:lnTo>
                  <a:pt x="83550" y="31140"/>
                </a:lnTo>
                <a:lnTo>
                  <a:pt x="83540" y="31230"/>
                </a:lnTo>
                <a:lnTo>
                  <a:pt x="83550" y="31330"/>
                </a:lnTo>
                <a:lnTo>
                  <a:pt x="83550" y="31450"/>
                </a:lnTo>
                <a:lnTo>
                  <a:pt x="83520" y="31580"/>
                </a:lnTo>
                <a:lnTo>
                  <a:pt x="83470" y="31640"/>
                </a:lnTo>
                <a:lnTo>
                  <a:pt x="83410" y="31660"/>
                </a:lnTo>
                <a:lnTo>
                  <a:pt x="82860" y="31640"/>
                </a:lnTo>
                <a:lnTo>
                  <a:pt x="82780" y="31680"/>
                </a:lnTo>
                <a:lnTo>
                  <a:pt x="82710" y="31760"/>
                </a:lnTo>
                <a:lnTo>
                  <a:pt x="82670" y="31850"/>
                </a:lnTo>
                <a:lnTo>
                  <a:pt x="82600" y="31940"/>
                </a:lnTo>
                <a:lnTo>
                  <a:pt x="81940" y="32030"/>
                </a:lnTo>
                <a:lnTo>
                  <a:pt x="81770" y="32110"/>
                </a:lnTo>
                <a:lnTo>
                  <a:pt x="81660" y="32210"/>
                </a:lnTo>
                <a:lnTo>
                  <a:pt x="81640" y="32320"/>
                </a:lnTo>
                <a:lnTo>
                  <a:pt x="81620" y="32400"/>
                </a:lnTo>
                <a:lnTo>
                  <a:pt x="81580" y="33030"/>
                </a:lnTo>
                <a:lnTo>
                  <a:pt x="81580" y="33120"/>
                </a:lnTo>
                <a:lnTo>
                  <a:pt x="81600" y="33150"/>
                </a:lnTo>
                <a:lnTo>
                  <a:pt x="81630" y="33190"/>
                </a:lnTo>
                <a:lnTo>
                  <a:pt x="81700" y="33230"/>
                </a:lnTo>
                <a:lnTo>
                  <a:pt x="81790" y="33260"/>
                </a:lnTo>
                <a:lnTo>
                  <a:pt x="82300" y="33340"/>
                </a:lnTo>
                <a:lnTo>
                  <a:pt x="82390" y="33370"/>
                </a:lnTo>
                <a:lnTo>
                  <a:pt x="82470" y="33440"/>
                </a:lnTo>
                <a:lnTo>
                  <a:pt x="82510" y="33530"/>
                </a:lnTo>
                <a:lnTo>
                  <a:pt x="82530" y="33660"/>
                </a:lnTo>
                <a:lnTo>
                  <a:pt x="82520" y="33930"/>
                </a:lnTo>
                <a:lnTo>
                  <a:pt x="82490" y="34060"/>
                </a:lnTo>
                <a:lnTo>
                  <a:pt x="82460" y="34190"/>
                </a:lnTo>
                <a:lnTo>
                  <a:pt x="82380" y="34340"/>
                </a:lnTo>
                <a:lnTo>
                  <a:pt x="82310" y="34410"/>
                </a:lnTo>
                <a:lnTo>
                  <a:pt x="82220" y="34440"/>
                </a:lnTo>
                <a:lnTo>
                  <a:pt x="82160" y="34440"/>
                </a:lnTo>
                <a:lnTo>
                  <a:pt x="82050" y="34380"/>
                </a:lnTo>
                <a:lnTo>
                  <a:pt x="81280" y="33980"/>
                </a:lnTo>
                <a:lnTo>
                  <a:pt x="79370" y="33310"/>
                </a:lnTo>
                <a:lnTo>
                  <a:pt x="78810" y="33220"/>
                </a:lnTo>
                <a:lnTo>
                  <a:pt x="78400" y="33270"/>
                </a:lnTo>
                <a:lnTo>
                  <a:pt x="78210" y="33320"/>
                </a:lnTo>
                <a:lnTo>
                  <a:pt x="78100" y="33400"/>
                </a:lnTo>
                <a:lnTo>
                  <a:pt x="78030" y="33510"/>
                </a:lnTo>
                <a:lnTo>
                  <a:pt x="77910" y="33620"/>
                </a:lnTo>
                <a:lnTo>
                  <a:pt x="77710" y="33700"/>
                </a:lnTo>
                <a:lnTo>
                  <a:pt x="77230" y="33730"/>
                </a:lnTo>
                <a:lnTo>
                  <a:pt x="76880" y="33680"/>
                </a:lnTo>
                <a:lnTo>
                  <a:pt x="75850" y="33300"/>
                </a:lnTo>
                <a:lnTo>
                  <a:pt x="75720" y="33220"/>
                </a:lnTo>
                <a:lnTo>
                  <a:pt x="75670" y="33170"/>
                </a:lnTo>
                <a:lnTo>
                  <a:pt x="75660" y="33150"/>
                </a:lnTo>
                <a:lnTo>
                  <a:pt x="75640" y="33130"/>
                </a:lnTo>
                <a:lnTo>
                  <a:pt x="75040" y="32680"/>
                </a:lnTo>
                <a:lnTo>
                  <a:pt x="75450" y="32000"/>
                </a:lnTo>
                <a:lnTo>
                  <a:pt x="75470" y="31780"/>
                </a:lnTo>
                <a:lnTo>
                  <a:pt x="75430" y="31710"/>
                </a:lnTo>
                <a:lnTo>
                  <a:pt x="75390" y="31620"/>
                </a:lnTo>
                <a:lnTo>
                  <a:pt x="75350" y="31440"/>
                </a:lnTo>
                <a:lnTo>
                  <a:pt x="75310" y="31340"/>
                </a:lnTo>
                <a:lnTo>
                  <a:pt x="75270" y="31250"/>
                </a:lnTo>
                <a:lnTo>
                  <a:pt x="75230" y="31200"/>
                </a:lnTo>
                <a:lnTo>
                  <a:pt x="75100" y="31120"/>
                </a:lnTo>
                <a:lnTo>
                  <a:pt x="74970" y="31060"/>
                </a:lnTo>
                <a:lnTo>
                  <a:pt x="74950" y="31000"/>
                </a:lnTo>
                <a:lnTo>
                  <a:pt x="74950" y="30940"/>
                </a:lnTo>
                <a:lnTo>
                  <a:pt x="74990" y="30900"/>
                </a:lnTo>
                <a:lnTo>
                  <a:pt x="75030" y="30860"/>
                </a:lnTo>
                <a:lnTo>
                  <a:pt x="75070" y="30820"/>
                </a:lnTo>
                <a:lnTo>
                  <a:pt x="75120" y="30780"/>
                </a:lnTo>
                <a:lnTo>
                  <a:pt x="75170" y="30750"/>
                </a:lnTo>
                <a:lnTo>
                  <a:pt x="75230" y="30730"/>
                </a:lnTo>
                <a:lnTo>
                  <a:pt x="75340" y="30710"/>
                </a:lnTo>
                <a:lnTo>
                  <a:pt x="75420" y="30660"/>
                </a:lnTo>
                <a:lnTo>
                  <a:pt x="75500" y="30570"/>
                </a:lnTo>
                <a:lnTo>
                  <a:pt x="75700" y="30210"/>
                </a:lnTo>
                <a:lnTo>
                  <a:pt x="75770" y="30110"/>
                </a:lnTo>
                <a:lnTo>
                  <a:pt x="76290" y="29590"/>
                </a:lnTo>
                <a:lnTo>
                  <a:pt x="76470" y="29460"/>
                </a:lnTo>
                <a:lnTo>
                  <a:pt x="76650" y="29390"/>
                </a:lnTo>
                <a:lnTo>
                  <a:pt x="77040" y="29390"/>
                </a:lnTo>
                <a:lnTo>
                  <a:pt x="77350" y="29320"/>
                </a:lnTo>
                <a:lnTo>
                  <a:pt x="77440" y="29280"/>
                </a:lnTo>
                <a:lnTo>
                  <a:pt x="78310" y="28590"/>
                </a:lnTo>
                <a:lnTo>
                  <a:pt x="78470" y="28510"/>
                </a:lnTo>
                <a:lnTo>
                  <a:pt x="78590" y="28500"/>
                </a:lnTo>
                <a:lnTo>
                  <a:pt x="78970" y="28640"/>
                </a:lnTo>
                <a:lnTo>
                  <a:pt x="79130" y="28660"/>
                </a:lnTo>
                <a:lnTo>
                  <a:pt x="79160" y="28660"/>
                </a:lnTo>
                <a:lnTo>
                  <a:pt x="79830" y="28350"/>
                </a:lnTo>
                <a:lnTo>
                  <a:pt x="80070" y="28290"/>
                </a:lnTo>
                <a:lnTo>
                  <a:pt x="80410" y="28270"/>
                </a:lnTo>
                <a:lnTo>
                  <a:pt x="80580" y="28250"/>
                </a:lnTo>
                <a:lnTo>
                  <a:pt x="80620" y="28210"/>
                </a:lnTo>
                <a:lnTo>
                  <a:pt x="80620" y="28160"/>
                </a:lnTo>
                <a:lnTo>
                  <a:pt x="80510" y="28020"/>
                </a:lnTo>
                <a:lnTo>
                  <a:pt x="80460" y="27930"/>
                </a:lnTo>
                <a:lnTo>
                  <a:pt x="80430" y="27840"/>
                </a:lnTo>
                <a:lnTo>
                  <a:pt x="80430" y="27710"/>
                </a:lnTo>
                <a:lnTo>
                  <a:pt x="80420" y="27630"/>
                </a:lnTo>
                <a:lnTo>
                  <a:pt x="80370" y="27570"/>
                </a:lnTo>
                <a:lnTo>
                  <a:pt x="80070" y="27370"/>
                </a:lnTo>
                <a:lnTo>
                  <a:pt x="79910" y="27200"/>
                </a:lnTo>
                <a:lnTo>
                  <a:pt x="79850" y="27160"/>
                </a:lnTo>
                <a:lnTo>
                  <a:pt x="79790" y="27150"/>
                </a:lnTo>
                <a:lnTo>
                  <a:pt x="79740" y="27160"/>
                </a:lnTo>
                <a:lnTo>
                  <a:pt x="79710" y="27170"/>
                </a:lnTo>
                <a:lnTo>
                  <a:pt x="79670" y="27200"/>
                </a:lnTo>
                <a:lnTo>
                  <a:pt x="79650" y="27260"/>
                </a:lnTo>
                <a:lnTo>
                  <a:pt x="79630" y="27350"/>
                </a:lnTo>
                <a:lnTo>
                  <a:pt x="79620" y="27590"/>
                </a:lnTo>
                <a:lnTo>
                  <a:pt x="79610" y="27660"/>
                </a:lnTo>
                <a:lnTo>
                  <a:pt x="79570" y="27730"/>
                </a:lnTo>
                <a:lnTo>
                  <a:pt x="79500" y="27780"/>
                </a:lnTo>
                <a:lnTo>
                  <a:pt x="79400" y="27800"/>
                </a:lnTo>
                <a:lnTo>
                  <a:pt x="78760" y="27760"/>
                </a:lnTo>
                <a:lnTo>
                  <a:pt x="78670" y="27780"/>
                </a:lnTo>
                <a:lnTo>
                  <a:pt x="78540" y="27830"/>
                </a:lnTo>
                <a:lnTo>
                  <a:pt x="78470" y="27830"/>
                </a:lnTo>
                <a:lnTo>
                  <a:pt x="78410" y="27800"/>
                </a:lnTo>
                <a:lnTo>
                  <a:pt x="78350" y="27740"/>
                </a:lnTo>
                <a:lnTo>
                  <a:pt x="78180" y="27500"/>
                </a:lnTo>
                <a:lnTo>
                  <a:pt x="78140" y="27460"/>
                </a:lnTo>
                <a:lnTo>
                  <a:pt x="78100" y="27430"/>
                </a:lnTo>
                <a:lnTo>
                  <a:pt x="78060" y="27410"/>
                </a:lnTo>
                <a:lnTo>
                  <a:pt x="77400" y="27430"/>
                </a:lnTo>
                <a:lnTo>
                  <a:pt x="77330" y="27410"/>
                </a:lnTo>
                <a:lnTo>
                  <a:pt x="77260" y="27370"/>
                </a:lnTo>
                <a:lnTo>
                  <a:pt x="77190" y="27300"/>
                </a:lnTo>
                <a:lnTo>
                  <a:pt x="77060" y="27080"/>
                </a:lnTo>
                <a:lnTo>
                  <a:pt x="77000" y="27010"/>
                </a:lnTo>
                <a:lnTo>
                  <a:pt x="76930" y="26970"/>
                </a:lnTo>
                <a:lnTo>
                  <a:pt x="76870" y="26960"/>
                </a:lnTo>
                <a:lnTo>
                  <a:pt x="76820" y="26940"/>
                </a:lnTo>
                <a:lnTo>
                  <a:pt x="76780" y="26900"/>
                </a:lnTo>
                <a:lnTo>
                  <a:pt x="76750" y="26500"/>
                </a:lnTo>
                <a:lnTo>
                  <a:pt x="76750" y="26420"/>
                </a:lnTo>
                <a:lnTo>
                  <a:pt x="76770" y="26370"/>
                </a:lnTo>
                <a:lnTo>
                  <a:pt x="76800" y="26350"/>
                </a:lnTo>
                <a:lnTo>
                  <a:pt x="77010" y="26270"/>
                </a:lnTo>
                <a:lnTo>
                  <a:pt x="77110" y="26210"/>
                </a:lnTo>
                <a:lnTo>
                  <a:pt x="77220" y="26060"/>
                </a:lnTo>
                <a:lnTo>
                  <a:pt x="77230" y="25960"/>
                </a:lnTo>
                <a:lnTo>
                  <a:pt x="77180" y="25840"/>
                </a:lnTo>
                <a:lnTo>
                  <a:pt x="77130" y="25740"/>
                </a:lnTo>
                <a:lnTo>
                  <a:pt x="76980" y="25520"/>
                </a:lnTo>
                <a:lnTo>
                  <a:pt x="76860" y="25450"/>
                </a:lnTo>
                <a:lnTo>
                  <a:pt x="76570" y="25370"/>
                </a:lnTo>
                <a:lnTo>
                  <a:pt x="76480" y="25310"/>
                </a:lnTo>
                <a:lnTo>
                  <a:pt x="76300" y="25130"/>
                </a:lnTo>
                <a:lnTo>
                  <a:pt x="76220" y="25070"/>
                </a:lnTo>
                <a:lnTo>
                  <a:pt x="76120" y="25020"/>
                </a:lnTo>
                <a:lnTo>
                  <a:pt x="75070" y="24800"/>
                </a:lnTo>
                <a:lnTo>
                  <a:pt x="75030" y="24540"/>
                </a:lnTo>
                <a:lnTo>
                  <a:pt x="75010" y="24510"/>
                </a:lnTo>
                <a:lnTo>
                  <a:pt x="74970" y="24470"/>
                </a:lnTo>
                <a:lnTo>
                  <a:pt x="74210" y="24060"/>
                </a:lnTo>
                <a:lnTo>
                  <a:pt x="74040" y="23930"/>
                </a:lnTo>
                <a:lnTo>
                  <a:pt x="73940" y="23820"/>
                </a:lnTo>
                <a:lnTo>
                  <a:pt x="73920" y="23660"/>
                </a:lnTo>
                <a:lnTo>
                  <a:pt x="73890" y="23530"/>
                </a:lnTo>
                <a:lnTo>
                  <a:pt x="73840" y="23360"/>
                </a:lnTo>
                <a:lnTo>
                  <a:pt x="73710" y="23100"/>
                </a:lnTo>
                <a:lnTo>
                  <a:pt x="73600" y="22960"/>
                </a:lnTo>
                <a:lnTo>
                  <a:pt x="73510" y="22870"/>
                </a:lnTo>
                <a:lnTo>
                  <a:pt x="73420" y="22830"/>
                </a:lnTo>
                <a:lnTo>
                  <a:pt x="72990" y="22730"/>
                </a:lnTo>
                <a:lnTo>
                  <a:pt x="72920" y="22680"/>
                </a:lnTo>
                <a:lnTo>
                  <a:pt x="72850" y="22550"/>
                </a:lnTo>
                <a:lnTo>
                  <a:pt x="72780" y="22360"/>
                </a:lnTo>
                <a:lnTo>
                  <a:pt x="72600" y="22030"/>
                </a:lnTo>
                <a:lnTo>
                  <a:pt x="72460" y="21670"/>
                </a:lnTo>
                <a:lnTo>
                  <a:pt x="72350" y="21250"/>
                </a:lnTo>
                <a:lnTo>
                  <a:pt x="72340" y="21240"/>
                </a:lnTo>
                <a:lnTo>
                  <a:pt x="73410" y="21240"/>
                </a:lnTo>
                <a:lnTo>
                  <a:pt x="75020" y="21690"/>
                </a:lnTo>
                <a:lnTo>
                  <a:pt x="75200" y="21690"/>
                </a:lnTo>
                <a:lnTo>
                  <a:pt x="75370" y="21620"/>
                </a:lnTo>
                <a:lnTo>
                  <a:pt x="75640" y="21430"/>
                </a:lnTo>
                <a:lnTo>
                  <a:pt x="75770" y="21380"/>
                </a:lnTo>
                <a:lnTo>
                  <a:pt x="77040" y="21380"/>
                </a:lnTo>
                <a:lnTo>
                  <a:pt x="77320" y="21480"/>
                </a:lnTo>
                <a:lnTo>
                  <a:pt x="77800" y="21830"/>
                </a:lnTo>
                <a:lnTo>
                  <a:pt x="78150" y="21840"/>
                </a:lnTo>
                <a:lnTo>
                  <a:pt x="78410" y="22120"/>
                </a:lnTo>
                <a:lnTo>
                  <a:pt x="78680" y="22230"/>
                </a:lnTo>
                <a:lnTo>
                  <a:pt x="78940" y="22120"/>
                </a:lnTo>
                <a:lnTo>
                  <a:pt x="79190" y="21980"/>
                </a:lnTo>
                <a:lnTo>
                  <a:pt x="79440" y="21980"/>
                </a:lnTo>
                <a:lnTo>
                  <a:pt x="79690" y="22320"/>
                </a:lnTo>
                <a:lnTo>
                  <a:pt x="79700" y="22320"/>
                </a:lnTo>
                <a:lnTo>
                  <a:pt x="79800" y="22350"/>
                </a:lnTo>
                <a:lnTo>
                  <a:pt x="79900" y="22360"/>
                </a:lnTo>
                <a:lnTo>
                  <a:pt x="80010" y="22350"/>
                </a:lnTo>
                <a:lnTo>
                  <a:pt x="80120" y="22320"/>
                </a:lnTo>
                <a:lnTo>
                  <a:pt x="80420" y="22080"/>
                </a:lnTo>
                <a:lnTo>
                  <a:pt x="80950" y="21420"/>
                </a:lnTo>
                <a:lnTo>
                  <a:pt x="81200" y="21250"/>
                </a:lnTo>
                <a:lnTo>
                  <a:pt x="81550" y="21410"/>
                </a:lnTo>
                <a:lnTo>
                  <a:pt x="81950" y="21260"/>
                </a:lnTo>
                <a:lnTo>
                  <a:pt x="82610" y="20690"/>
                </a:lnTo>
                <a:lnTo>
                  <a:pt x="82800" y="20470"/>
                </a:lnTo>
                <a:lnTo>
                  <a:pt x="83130" y="19810"/>
                </a:lnTo>
                <a:lnTo>
                  <a:pt x="83360" y="19550"/>
                </a:lnTo>
                <a:lnTo>
                  <a:pt x="83380" y="19540"/>
                </a:lnTo>
                <a:lnTo>
                  <a:pt x="83430" y="19410"/>
                </a:lnTo>
                <a:lnTo>
                  <a:pt x="83470" y="19140"/>
                </a:lnTo>
                <a:lnTo>
                  <a:pt x="83530" y="19030"/>
                </a:lnTo>
                <a:lnTo>
                  <a:pt x="83880" y="18680"/>
                </a:lnTo>
                <a:lnTo>
                  <a:pt x="84160" y="18620"/>
                </a:lnTo>
                <a:lnTo>
                  <a:pt x="84930" y="18890"/>
                </a:lnTo>
                <a:lnTo>
                  <a:pt x="85530" y="19210"/>
                </a:lnTo>
                <a:lnTo>
                  <a:pt x="85720" y="19230"/>
                </a:lnTo>
                <a:lnTo>
                  <a:pt x="85880" y="19140"/>
                </a:lnTo>
                <a:lnTo>
                  <a:pt x="85950" y="18990"/>
                </a:lnTo>
                <a:lnTo>
                  <a:pt x="86020" y="18780"/>
                </a:lnTo>
                <a:lnTo>
                  <a:pt x="86170" y="18550"/>
                </a:lnTo>
                <a:lnTo>
                  <a:pt x="86370" y="18730"/>
                </a:lnTo>
                <a:lnTo>
                  <a:pt x="86440" y="18730"/>
                </a:lnTo>
                <a:lnTo>
                  <a:pt x="86540" y="18730"/>
                </a:lnTo>
                <a:lnTo>
                  <a:pt x="86800" y="18540"/>
                </a:lnTo>
                <a:lnTo>
                  <a:pt x="87110" y="18450"/>
                </a:lnTo>
                <a:lnTo>
                  <a:pt x="87280" y="18360"/>
                </a:lnTo>
                <a:lnTo>
                  <a:pt x="87430" y="18180"/>
                </a:lnTo>
                <a:lnTo>
                  <a:pt x="87660" y="18160"/>
                </a:lnTo>
                <a:lnTo>
                  <a:pt x="87750" y="18500"/>
                </a:lnTo>
                <a:lnTo>
                  <a:pt x="87480" y="18680"/>
                </a:lnTo>
                <a:lnTo>
                  <a:pt x="87360" y="18790"/>
                </a:lnTo>
                <a:lnTo>
                  <a:pt x="87220" y="18960"/>
                </a:lnTo>
                <a:lnTo>
                  <a:pt x="87540" y="19210"/>
                </a:lnTo>
                <a:lnTo>
                  <a:pt x="87700" y="19390"/>
                </a:lnTo>
                <a:lnTo>
                  <a:pt x="87750" y="19560"/>
                </a:lnTo>
                <a:lnTo>
                  <a:pt x="87630" y="19710"/>
                </a:lnTo>
                <a:lnTo>
                  <a:pt x="87440" y="19750"/>
                </a:lnTo>
                <a:lnTo>
                  <a:pt x="86950" y="19790"/>
                </a:lnTo>
                <a:lnTo>
                  <a:pt x="86910" y="20400"/>
                </a:lnTo>
                <a:lnTo>
                  <a:pt x="86870" y="20530"/>
                </a:lnTo>
                <a:lnTo>
                  <a:pt x="86820" y="20620"/>
                </a:lnTo>
                <a:lnTo>
                  <a:pt x="86790" y="20720"/>
                </a:lnTo>
                <a:lnTo>
                  <a:pt x="86850" y="20850"/>
                </a:lnTo>
                <a:lnTo>
                  <a:pt x="87080" y="21090"/>
                </a:lnTo>
                <a:lnTo>
                  <a:pt x="87190" y="21280"/>
                </a:lnTo>
                <a:lnTo>
                  <a:pt x="87640" y="21840"/>
                </a:lnTo>
                <a:lnTo>
                  <a:pt x="87710" y="22170"/>
                </a:lnTo>
                <a:lnTo>
                  <a:pt x="87780" y="22840"/>
                </a:lnTo>
                <a:lnTo>
                  <a:pt x="87900" y="23120"/>
                </a:lnTo>
                <a:lnTo>
                  <a:pt x="88120" y="23290"/>
                </a:lnTo>
                <a:lnTo>
                  <a:pt x="88380" y="23440"/>
                </a:lnTo>
                <a:lnTo>
                  <a:pt x="88600" y="23640"/>
                </a:lnTo>
                <a:lnTo>
                  <a:pt x="88690" y="23960"/>
                </a:lnTo>
                <a:lnTo>
                  <a:pt x="88610" y="24150"/>
                </a:lnTo>
                <a:lnTo>
                  <a:pt x="88180" y="24730"/>
                </a:lnTo>
                <a:lnTo>
                  <a:pt x="88010" y="24860"/>
                </a:lnTo>
                <a:lnTo>
                  <a:pt x="87830" y="25050"/>
                </a:lnTo>
                <a:lnTo>
                  <a:pt x="87760" y="25460"/>
                </a:lnTo>
                <a:lnTo>
                  <a:pt x="87750" y="25870"/>
                </a:lnTo>
                <a:lnTo>
                  <a:pt x="87690" y="26060"/>
                </a:lnTo>
                <a:lnTo>
                  <a:pt x="87820" y="26170"/>
                </a:lnTo>
                <a:lnTo>
                  <a:pt x="88130" y="26670"/>
                </a:lnTo>
                <a:lnTo>
                  <a:pt x="88280" y="26810"/>
                </a:lnTo>
                <a:lnTo>
                  <a:pt x="88560" y="26810"/>
                </a:lnTo>
                <a:lnTo>
                  <a:pt x="88760" y="26650"/>
                </a:lnTo>
                <a:lnTo>
                  <a:pt x="88920" y="26460"/>
                </a:lnTo>
                <a:lnTo>
                  <a:pt x="89190" y="26320"/>
                </a:lnTo>
                <a:lnTo>
                  <a:pt x="89320" y="26230"/>
                </a:lnTo>
                <a:lnTo>
                  <a:pt x="89460" y="26190"/>
                </a:lnTo>
                <a:lnTo>
                  <a:pt x="89600" y="26290"/>
                </a:lnTo>
                <a:lnTo>
                  <a:pt x="89690" y="26470"/>
                </a:lnTo>
                <a:lnTo>
                  <a:pt x="89740" y="26580"/>
                </a:lnTo>
                <a:lnTo>
                  <a:pt x="89810" y="26680"/>
                </a:lnTo>
                <a:lnTo>
                  <a:pt x="89960" y="26810"/>
                </a:lnTo>
                <a:lnTo>
                  <a:pt x="90220" y="26930"/>
                </a:lnTo>
                <a:lnTo>
                  <a:pt x="90440" y="26980"/>
                </a:lnTo>
                <a:lnTo>
                  <a:pt x="90640" y="27090"/>
                </a:lnTo>
                <a:lnTo>
                  <a:pt x="90810" y="27410"/>
                </a:lnTo>
                <a:lnTo>
                  <a:pt x="90370" y="27850"/>
                </a:lnTo>
                <a:lnTo>
                  <a:pt x="89450" y="27720"/>
                </a:lnTo>
                <a:lnTo>
                  <a:pt x="89330" y="27700"/>
                </a:lnTo>
                <a:lnTo>
                  <a:pt x="89120" y="28240"/>
                </a:lnTo>
                <a:lnTo>
                  <a:pt x="89130" y="28640"/>
                </a:lnTo>
                <a:lnTo>
                  <a:pt x="89210" y="2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Ista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14020" y="28260"/>
                </a:moveTo>
                <a:lnTo>
                  <a:pt x="14010" y="28450"/>
                </a:lnTo>
                <a:lnTo>
                  <a:pt x="14020" y="28570"/>
                </a:lnTo>
                <a:lnTo>
                  <a:pt x="14080" y="28740"/>
                </a:lnTo>
                <a:lnTo>
                  <a:pt x="14220" y="28960"/>
                </a:lnTo>
                <a:lnTo>
                  <a:pt x="14360" y="29110"/>
                </a:lnTo>
                <a:lnTo>
                  <a:pt x="15180" y="29590"/>
                </a:lnTo>
                <a:lnTo>
                  <a:pt x="15320" y="29700"/>
                </a:lnTo>
                <a:lnTo>
                  <a:pt x="15350" y="29770"/>
                </a:lnTo>
                <a:lnTo>
                  <a:pt x="15310" y="29900"/>
                </a:lnTo>
                <a:lnTo>
                  <a:pt x="15270" y="30010"/>
                </a:lnTo>
                <a:lnTo>
                  <a:pt x="15260" y="30170"/>
                </a:lnTo>
                <a:lnTo>
                  <a:pt x="15290" y="30400"/>
                </a:lnTo>
                <a:lnTo>
                  <a:pt x="15440" y="31050"/>
                </a:lnTo>
                <a:lnTo>
                  <a:pt x="15460" y="31280"/>
                </a:lnTo>
                <a:lnTo>
                  <a:pt x="15460" y="31440"/>
                </a:lnTo>
                <a:lnTo>
                  <a:pt x="15400" y="31670"/>
                </a:lnTo>
                <a:lnTo>
                  <a:pt x="15260" y="31970"/>
                </a:lnTo>
                <a:lnTo>
                  <a:pt x="15220" y="32090"/>
                </a:lnTo>
                <a:lnTo>
                  <a:pt x="15210" y="32230"/>
                </a:lnTo>
                <a:lnTo>
                  <a:pt x="15210" y="32600"/>
                </a:lnTo>
                <a:lnTo>
                  <a:pt x="15330" y="33810"/>
                </a:lnTo>
                <a:lnTo>
                  <a:pt x="15340" y="34330"/>
                </a:lnTo>
                <a:lnTo>
                  <a:pt x="15320" y="34530"/>
                </a:lnTo>
                <a:lnTo>
                  <a:pt x="15320" y="34720"/>
                </a:lnTo>
                <a:lnTo>
                  <a:pt x="15340" y="34860"/>
                </a:lnTo>
                <a:lnTo>
                  <a:pt x="15400" y="35000"/>
                </a:lnTo>
                <a:lnTo>
                  <a:pt x="15470" y="35080"/>
                </a:lnTo>
                <a:lnTo>
                  <a:pt x="15820" y="35230"/>
                </a:lnTo>
                <a:lnTo>
                  <a:pt x="15830" y="35230"/>
                </a:lnTo>
                <a:lnTo>
                  <a:pt x="15820" y="35260"/>
                </a:lnTo>
                <a:lnTo>
                  <a:pt x="15800" y="35340"/>
                </a:lnTo>
                <a:lnTo>
                  <a:pt x="15440" y="35850"/>
                </a:lnTo>
                <a:lnTo>
                  <a:pt x="14980" y="35670"/>
                </a:lnTo>
                <a:lnTo>
                  <a:pt x="15220" y="35970"/>
                </a:lnTo>
                <a:lnTo>
                  <a:pt x="15190" y="36300"/>
                </a:lnTo>
                <a:lnTo>
                  <a:pt x="15000" y="36610"/>
                </a:lnTo>
                <a:lnTo>
                  <a:pt x="14750" y="36860"/>
                </a:lnTo>
                <a:lnTo>
                  <a:pt x="14650" y="36700"/>
                </a:lnTo>
                <a:lnTo>
                  <a:pt x="14590" y="36880"/>
                </a:lnTo>
                <a:lnTo>
                  <a:pt x="14590" y="37030"/>
                </a:lnTo>
                <a:lnTo>
                  <a:pt x="14650" y="37440"/>
                </a:lnTo>
                <a:lnTo>
                  <a:pt x="14590" y="37400"/>
                </a:lnTo>
                <a:lnTo>
                  <a:pt x="14490" y="37350"/>
                </a:lnTo>
                <a:lnTo>
                  <a:pt x="14430" y="37310"/>
                </a:lnTo>
                <a:lnTo>
                  <a:pt x="14430" y="37440"/>
                </a:lnTo>
                <a:lnTo>
                  <a:pt x="14670" y="37720"/>
                </a:lnTo>
                <a:lnTo>
                  <a:pt x="14780" y="38190"/>
                </a:lnTo>
                <a:lnTo>
                  <a:pt x="14740" y="38690"/>
                </a:lnTo>
                <a:lnTo>
                  <a:pt x="14550" y="39090"/>
                </a:lnTo>
                <a:lnTo>
                  <a:pt x="14370" y="39220"/>
                </a:lnTo>
                <a:lnTo>
                  <a:pt x="14250" y="39210"/>
                </a:lnTo>
                <a:lnTo>
                  <a:pt x="14130" y="39130"/>
                </a:lnTo>
                <a:lnTo>
                  <a:pt x="13960" y="39090"/>
                </a:lnTo>
                <a:lnTo>
                  <a:pt x="13780" y="39160"/>
                </a:lnTo>
                <a:lnTo>
                  <a:pt x="13600" y="39330"/>
                </a:lnTo>
                <a:lnTo>
                  <a:pt x="13460" y="39530"/>
                </a:lnTo>
                <a:lnTo>
                  <a:pt x="13380" y="39700"/>
                </a:lnTo>
                <a:lnTo>
                  <a:pt x="13280" y="39700"/>
                </a:lnTo>
                <a:lnTo>
                  <a:pt x="13320" y="39270"/>
                </a:lnTo>
                <a:lnTo>
                  <a:pt x="13440" y="39080"/>
                </a:lnTo>
                <a:lnTo>
                  <a:pt x="13510" y="38890"/>
                </a:lnTo>
                <a:lnTo>
                  <a:pt x="13380" y="38490"/>
                </a:lnTo>
                <a:lnTo>
                  <a:pt x="13060" y="38200"/>
                </a:lnTo>
                <a:lnTo>
                  <a:pt x="13010" y="38030"/>
                </a:lnTo>
                <a:lnTo>
                  <a:pt x="13040" y="37880"/>
                </a:lnTo>
                <a:lnTo>
                  <a:pt x="13020" y="37770"/>
                </a:lnTo>
                <a:lnTo>
                  <a:pt x="12840" y="37750"/>
                </a:lnTo>
                <a:lnTo>
                  <a:pt x="12900" y="38010"/>
                </a:lnTo>
                <a:lnTo>
                  <a:pt x="12830" y="38390"/>
                </a:lnTo>
                <a:lnTo>
                  <a:pt x="12900" y="38570"/>
                </a:lnTo>
                <a:lnTo>
                  <a:pt x="13060" y="38670"/>
                </a:lnTo>
                <a:lnTo>
                  <a:pt x="13210" y="38690"/>
                </a:lnTo>
                <a:lnTo>
                  <a:pt x="13320" y="38740"/>
                </a:lnTo>
                <a:lnTo>
                  <a:pt x="13380" y="38950"/>
                </a:lnTo>
                <a:lnTo>
                  <a:pt x="13220" y="39120"/>
                </a:lnTo>
                <a:lnTo>
                  <a:pt x="13000" y="39550"/>
                </a:lnTo>
                <a:lnTo>
                  <a:pt x="12900" y="39660"/>
                </a:lnTo>
                <a:lnTo>
                  <a:pt x="12840" y="39550"/>
                </a:lnTo>
                <a:lnTo>
                  <a:pt x="12750" y="39550"/>
                </a:lnTo>
                <a:lnTo>
                  <a:pt x="12810" y="39700"/>
                </a:lnTo>
                <a:lnTo>
                  <a:pt x="12840" y="39880"/>
                </a:lnTo>
                <a:lnTo>
                  <a:pt x="12820" y="40080"/>
                </a:lnTo>
                <a:lnTo>
                  <a:pt x="12750" y="40290"/>
                </a:lnTo>
                <a:lnTo>
                  <a:pt x="12630" y="40250"/>
                </a:lnTo>
                <a:lnTo>
                  <a:pt x="12560" y="40260"/>
                </a:lnTo>
                <a:lnTo>
                  <a:pt x="12570" y="40330"/>
                </a:lnTo>
                <a:lnTo>
                  <a:pt x="12650" y="40440"/>
                </a:lnTo>
                <a:lnTo>
                  <a:pt x="12650" y="40590"/>
                </a:lnTo>
                <a:lnTo>
                  <a:pt x="12570" y="40590"/>
                </a:lnTo>
                <a:lnTo>
                  <a:pt x="12550" y="40610"/>
                </a:lnTo>
                <a:lnTo>
                  <a:pt x="12550" y="40660"/>
                </a:lnTo>
                <a:lnTo>
                  <a:pt x="12530" y="40750"/>
                </a:lnTo>
                <a:lnTo>
                  <a:pt x="12380" y="40660"/>
                </a:lnTo>
                <a:lnTo>
                  <a:pt x="12040" y="40760"/>
                </a:lnTo>
                <a:lnTo>
                  <a:pt x="11800" y="40750"/>
                </a:lnTo>
                <a:lnTo>
                  <a:pt x="11920" y="40850"/>
                </a:lnTo>
                <a:lnTo>
                  <a:pt x="12000" y="40950"/>
                </a:lnTo>
                <a:lnTo>
                  <a:pt x="12110" y="41180"/>
                </a:lnTo>
                <a:lnTo>
                  <a:pt x="12010" y="41180"/>
                </a:lnTo>
                <a:lnTo>
                  <a:pt x="12010" y="41320"/>
                </a:lnTo>
                <a:lnTo>
                  <a:pt x="12110" y="41320"/>
                </a:lnTo>
                <a:lnTo>
                  <a:pt x="12110" y="41480"/>
                </a:lnTo>
                <a:lnTo>
                  <a:pt x="12000" y="41550"/>
                </a:lnTo>
                <a:lnTo>
                  <a:pt x="11930" y="41650"/>
                </a:lnTo>
                <a:lnTo>
                  <a:pt x="11800" y="41920"/>
                </a:lnTo>
                <a:lnTo>
                  <a:pt x="11830" y="42080"/>
                </a:lnTo>
                <a:lnTo>
                  <a:pt x="11850" y="42130"/>
                </a:lnTo>
                <a:lnTo>
                  <a:pt x="11850" y="42190"/>
                </a:lnTo>
                <a:lnTo>
                  <a:pt x="11800" y="42370"/>
                </a:lnTo>
                <a:lnTo>
                  <a:pt x="11960" y="42360"/>
                </a:lnTo>
                <a:lnTo>
                  <a:pt x="12060" y="42400"/>
                </a:lnTo>
                <a:lnTo>
                  <a:pt x="12130" y="42500"/>
                </a:lnTo>
                <a:lnTo>
                  <a:pt x="12220" y="42660"/>
                </a:lnTo>
                <a:lnTo>
                  <a:pt x="11660" y="42690"/>
                </a:lnTo>
                <a:lnTo>
                  <a:pt x="11390" y="42650"/>
                </a:lnTo>
                <a:lnTo>
                  <a:pt x="11170" y="42500"/>
                </a:lnTo>
                <a:lnTo>
                  <a:pt x="11140" y="42590"/>
                </a:lnTo>
                <a:lnTo>
                  <a:pt x="11130" y="42610"/>
                </a:lnTo>
                <a:lnTo>
                  <a:pt x="11060" y="42660"/>
                </a:lnTo>
                <a:lnTo>
                  <a:pt x="10970" y="42310"/>
                </a:lnTo>
                <a:lnTo>
                  <a:pt x="10830" y="42270"/>
                </a:lnTo>
                <a:lnTo>
                  <a:pt x="10670" y="42310"/>
                </a:lnTo>
                <a:lnTo>
                  <a:pt x="10530" y="42220"/>
                </a:lnTo>
                <a:lnTo>
                  <a:pt x="10420" y="42370"/>
                </a:lnTo>
                <a:lnTo>
                  <a:pt x="10590" y="42440"/>
                </a:lnTo>
                <a:lnTo>
                  <a:pt x="10750" y="42570"/>
                </a:lnTo>
                <a:lnTo>
                  <a:pt x="10820" y="42750"/>
                </a:lnTo>
                <a:lnTo>
                  <a:pt x="10750" y="42970"/>
                </a:lnTo>
                <a:lnTo>
                  <a:pt x="10890" y="43330"/>
                </a:lnTo>
                <a:lnTo>
                  <a:pt x="10960" y="43420"/>
                </a:lnTo>
                <a:lnTo>
                  <a:pt x="10730" y="43540"/>
                </a:lnTo>
                <a:lnTo>
                  <a:pt x="10670" y="43340"/>
                </a:lnTo>
                <a:lnTo>
                  <a:pt x="10680" y="42980"/>
                </a:lnTo>
                <a:lnTo>
                  <a:pt x="10630" y="42660"/>
                </a:lnTo>
                <a:lnTo>
                  <a:pt x="10520" y="42570"/>
                </a:lnTo>
                <a:lnTo>
                  <a:pt x="10060" y="42390"/>
                </a:lnTo>
                <a:lnTo>
                  <a:pt x="9900" y="42370"/>
                </a:lnTo>
                <a:lnTo>
                  <a:pt x="9930" y="42290"/>
                </a:lnTo>
                <a:lnTo>
                  <a:pt x="9970" y="42140"/>
                </a:lnTo>
                <a:lnTo>
                  <a:pt x="10000" y="42070"/>
                </a:lnTo>
                <a:lnTo>
                  <a:pt x="9950" y="42060"/>
                </a:lnTo>
                <a:lnTo>
                  <a:pt x="9840" y="42070"/>
                </a:lnTo>
                <a:lnTo>
                  <a:pt x="9790" y="42070"/>
                </a:lnTo>
                <a:lnTo>
                  <a:pt x="9900" y="41920"/>
                </a:lnTo>
                <a:lnTo>
                  <a:pt x="9790" y="41760"/>
                </a:lnTo>
                <a:lnTo>
                  <a:pt x="9620" y="41800"/>
                </a:lnTo>
                <a:lnTo>
                  <a:pt x="9380" y="41720"/>
                </a:lnTo>
                <a:lnTo>
                  <a:pt x="9130" y="41540"/>
                </a:lnTo>
                <a:lnTo>
                  <a:pt x="8940" y="41320"/>
                </a:lnTo>
                <a:lnTo>
                  <a:pt x="9060" y="41180"/>
                </a:lnTo>
                <a:lnTo>
                  <a:pt x="9220" y="41410"/>
                </a:lnTo>
                <a:lnTo>
                  <a:pt x="9440" y="41480"/>
                </a:lnTo>
                <a:lnTo>
                  <a:pt x="9660" y="41350"/>
                </a:lnTo>
                <a:lnTo>
                  <a:pt x="9790" y="41030"/>
                </a:lnTo>
                <a:lnTo>
                  <a:pt x="9380" y="41130"/>
                </a:lnTo>
                <a:lnTo>
                  <a:pt x="9220" y="41090"/>
                </a:lnTo>
                <a:lnTo>
                  <a:pt x="9060" y="40880"/>
                </a:lnTo>
                <a:lnTo>
                  <a:pt x="9060" y="40750"/>
                </a:lnTo>
                <a:lnTo>
                  <a:pt x="9120" y="40690"/>
                </a:lnTo>
                <a:lnTo>
                  <a:pt x="9190" y="40540"/>
                </a:lnTo>
                <a:lnTo>
                  <a:pt x="9270" y="40440"/>
                </a:lnTo>
                <a:lnTo>
                  <a:pt x="9090" y="40230"/>
                </a:lnTo>
                <a:lnTo>
                  <a:pt x="8740" y="39390"/>
                </a:lnTo>
                <a:lnTo>
                  <a:pt x="8110" y="38710"/>
                </a:lnTo>
                <a:lnTo>
                  <a:pt x="7310" y="37590"/>
                </a:lnTo>
                <a:lnTo>
                  <a:pt x="7190" y="37490"/>
                </a:lnTo>
                <a:lnTo>
                  <a:pt x="7000" y="37270"/>
                </a:lnTo>
                <a:lnTo>
                  <a:pt x="6740" y="37060"/>
                </a:lnTo>
                <a:lnTo>
                  <a:pt x="6420" y="37010"/>
                </a:lnTo>
                <a:lnTo>
                  <a:pt x="6490" y="36870"/>
                </a:lnTo>
                <a:lnTo>
                  <a:pt x="6570" y="36650"/>
                </a:lnTo>
                <a:lnTo>
                  <a:pt x="6630" y="36560"/>
                </a:lnTo>
                <a:lnTo>
                  <a:pt x="6260" y="36030"/>
                </a:lnTo>
                <a:lnTo>
                  <a:pt x="6650" y="35770"/>
                </a:lnTo>
                <a:lnTo>
                  <a:pt x="8010" y="35670"/>
                </a:lnTo>
                <a:lnTo>
                  <a:pt x="7700" y="35520"/>
                </a:lnTo>
                <a:lnTo>
                  <a:pt x="7350" y="35470"/>
                </a:lnTo>
                <a:lnTo>
                  <a:pt x="6630" y="35500"/>
                </a:lnTo>
                <a:lnTo>
                  <a:pt x="6250" y="35620"/>
                </a:lnTo>
                <a:lnTo>
                  <a:pt x="6070" y="35610"/>
                </a:lnTo>
                <a:lnTo>
                  <a:pt x="6000" y="35430"/>
                </a:lnTo>
                <a:lnTo>
                  <a:pt x="6030" y="35200"/>
                </a:lnTo>
                <a:lnTo>
                  <a:pt x="6070" y="35010"/>
                </a:lnTo>
                <a:lnTo>
                  <a:pt x="6050" y="34860"/>
                </a:lnTo>
                <a:lnTo>
                  <a:pt x="5890" y="34770"/>
                </a:lnTo>
                <a:lnTo>
                  <a:pt x="5970" y="34620"/>
                </a:lnTo>
                <a:lnTo>
                  <a:pt x="5980" y="34510"/>
                </a:lnTo>
                <a:lnTo>
                  <a:pt x="5920" y="34420"/>
                </a:lnTo>
                <a:lnTo>
                  <a:pt x="5790" y="34310"/>
                </a:lnTo>
                <a:lnTo>
                  <a:pt x="5790" y="34180"/>
                </a:lnTo>
                <a:lnTo>
                  <a:pt x="5920" y="34100"/>
                </a:lnTo>
                <a:lnTo>
                  <a:pt x="5980" y="33960"/>
                </a:lnTo>
                <a:lnTo>
                  <a:pt x="5970" y="33780"/>
                </a:lnTo>
                <a:lnTo>
                  <a:pt x="5890" y="33570"/>
                </a:lnTo>
                <a:lnTo>
                  <a:pt x="6000" y="33350"/>
                </a:lnTo>
                <a:lnTo>
                  <a:pt x="5990" y="33130"/>
                </a:lnTo>
                <a:lnTo>
                  <a:pt x="5880" y="32940"/>
                </a:lnTo>
                <a:lnTo>
                  <a:pt x="5680" y="32820"/>
                </a:lnTo>
                <a:lnTo>
                  <a:pt x="5740" y="32690"/>
                </a:lnTo>
                <a:lnTo>
                  <a:pt x="5820" y="32580"/>
                </a:lnTo>
                <a:lnTo>
                  <a:pt x="5940" y="32510"/>
                </a:lnTo>
                <a:lnTo>
                  <a:pt x="6100" y="32510"/>
                </a:lnTo>
                <a:lnTo>
                  <a:pt x="6100" y="32370"/>
                </a:lnTo>
                <a:lnTo>
                  <a:pt x="5950" y="32300"/>
                </a:lnTo>
                <a:lnTo>
                  <a:pt x="5830" y="32200"/>
                </a:lnTo>
                <a:lnTo>
                  <a:pt x="5740" y="32070"/>
                </a:lnTo>
                <a:lnTo>
                  <a:pt x="5680" y="31910"/>
                </a:lnTo>
                <a:lnTo>
                  <a:pt x="5840" y="31880"/>
                </a:lnTo>
                <a:lnTo>
                  <a:pt x="5980" y="31810"/>
                </a:lnTo>
                <a:lnTo>
                  <a:pt x="6210" y="31610"/>
                </a:lnTo>
                <a:lnTo>
                  <a:pt x="6030" y="31520"/>
                </a:lnTo>
                <a:lnTo>
                  <a:pt x="5620" y="31500"/>
                </a:lnTo>
                <a:lnTo>
                  <a:pt x="5470" y="31470"/>
                </a:lnTo>
                <a:lnTo>
                  <a:pt x="5300" y="31300"/>
                </a:lnTo>
                <a:lnTo>
                  <a:pt x="5160" y="31040"/>
                </a:lnTo>
                <a:lnTo>
                  <a:pt x="5150" y="30810"/>
                </a:lnTo>
                <a:lnTo>
                  <a:pt x="5370" y="30710"/>
                </a:lnTo>
                <a:lnTo>
                  <a:pt x="5370" y="30580"/>
                </a:lnTo>
                <a:lnTo>
                  <a:pt x="5190" y="30380"/>
                </a:lnTo>
                <a:lnTo>
                  <a:pt x="4730" y="29070"/>
                </a:lnTo>
                <a:lnTo>
                  <a:pt x="4760" y="29030"/>
                </a:lnTo>
                <a:lnTo>
                  <a:pt x="4810" y="28980"/>
                </a:lnTo>
                <a:lnTo>
                  <a:pt x="4840" y="28920"/>
                </a:lnTo>
                <a:lnTo>
                  <a:pt x="4770" y="28820"/>
                </a:lnTo>
                <a:lnTo>
                  <a:pt x="4760" y="28810"/>
                </a:lnTo>
                <a:lnTo>
                  <a:pt x="4800" y="28770"/>
                </a:lnTo>
                <a:lnTo>
                  <a:pt x="4840" y="28610"/>
                </a:lnTo>
                <a:lnTo>
                  <a:pt x="4590" y="28020"/>
                </a:lnTo>
                <a:lnTo>
                  <a:pt x="4550" y="27700"/>
                </a:lnTo>
                <a:lnTo>
                  <a:pt x="4630" y="27410"/>
                </a:lnTo>
                <a:lnTo>
                  <a:pt x="4730" y="27410"/>
                </a:lnTo>
                <a:lnTo>
                  <a:pt x="4880" y="27530"/>
                </a:lnTo>
                <a:lnTo>
                  <a:pt x="5580" y="27870"/>
                </a:lnTo>
                <a:lnTo>
                  <a:pt x="5900" y="27910"/>
                </a:lnTo>
                <a:lnTo>
                  <a:pt x="6430" y="28490"/>
                </a:lnTo>
                <a:lnTo>
                  <a:pt x="6720" y="28560"/>
                </a:lnTo>
                <a:lnTo>
                  <a:pt x="6980" y="28550"/>
                </a:lnTo>
                <a:lnTo>
                  <a:pt x="8510" y="28480"/>
                </a:lnTo>
                <a:lnTo>
                  <a:pt x="9240" y="28940"/>
                </a:lnTo>
                <a:lnTo>
                  <a:pt x="9450" y="29150"/>
                </a:lnTo>
                <a:lnTo>
                  <a:pt x="9690" y="29220"/>
                </a:lnTo>
                <a:lnTo>
                  <a:pt x="10510" y="29340"/>
                </a:lnTo>
                <a:lnTo>
                  <a:pt x="10670" y="29220"/>
                </a:lnTo>
                <a:lnTo>
                  <a:pt x="10810" y="29010"/>
                </a:lnTo>
                <a:lnTo>
                  <a:pt x="11030" y="28790"/>
                </a:lnTo>
                <a:lnTo>
                  <a:pt x="11750" y="28480"/>
                </a:lnTo>
                <a:lnTo>
                  <a:pt x="11950" y="28210"/>
                </a:lnTo>
                <a:lnTo>
                  <a:pt x="11630" y="27820"/>
                </a:lnTo>
                <a:lnTo>
                  <a:pt x="11630" y="27580"/>
                </a:lnTo>
                <a:lnTo>
                  <a:pt x="11680" y="27430"/>
                </a:lnTo>
                <a:lnTo>
                  <a:pt x="11790" y="27350"/>
                </a:lnTo>
                <a:lnTo>
                  <a:pt x="12030" y="27410"/>
                </a:lnTo>
                <a:lnTo>
                  <a:pt x="12430" y="27490"/>
                </a:lnTo>
                <a:lnTo>
                  <a:pt x="12650" y="27610"/>
                </a:lnTo>
                <a:lnTo>
                  <a:pt x="12860" y="27820"/>
                </a:lnTo>
                <a:lnTo>
                  <a:pt x="13240" y="28100"/>
                </a:lnTo>
                <a:lnTo>
                  <a:pt x="13650" y="28240"/>
                </a:lnTo>
                <a:lnTo>
                  <a:pt x="14020" y="2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Dubrovacko-Neretva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80520" y="90640"/>
                </a:moveTo>
                <a:lnTo>
                  <a:pt x="80590" y="90980"/>
                </a:lnTo>
                <a:lnTo>
                  <a:pt x="80500" y="91650"/>
                </a:lnTo>
                <a:lnTo>
                  <a:pt x="80510" y="92020"/>
                </a:lnTo>
                <a:lnTo>
                  <a:pt x="80620" y="92340"/>
                </a:lnTo>
                <a:lnTo>
                  <a:pt x="80790" y="92620"/>
                </a:lnTo>
                <a:lnTo>
                  <a:pt x="80980" y="92850"/>
                </a:lnTo>
                <a:lnTo>
                  <a:pt x="81100" y="92930"/>
                </a:lnTo>
                <a:lnTo>
                  <a:pt x="81370" y="93080"/>
                </a:lnTo>
                <a:lnTo>
                  <a:pt x="81450" y="93320"/>
                </a:lnTo>
                <a:lnTo>
                  <a:pt x="81430" y="93630"/>
                </a:lnTo>
                <a:lnTo>
                  <a:pt x="81090" y="93100"/>
                </a:lnTo>
                <a:lnTo>
                  <a:pt x="80880" y="92970"/>
                </a:lnTo>
                <a:lnTo>
                  <a:pt x="80370" y="92810"/>
                </a:lnTo>
                <a:lnTo>
                  <a:pt x="80140" y="92680"/>
                </a:lnTo>
                <a:lnTo>
                  <a:pt x="80120" y="92380"/>
                </a:lnTo>
                <a:lnTo>
                  <a:pt x="77460" y="90650"/>
                </a:lnTo>
                <a:lnTo>
                  <a:pt x="77180" y="90230"/>
                </a:lnTo>
                <a:lnTo>
                  <a:pt x="77190" y="90030"/>
                </a:lnTo>
                <a:lnTo>
                  <a:pt x="77220" y="89750"/>
                </a:lnTo>
                <a:lnTo>
                  <a:pt x="77230" y="89480"/>
                </a:lnTo>
                <a:lnTo>
                  <a:pt x="77130" y="89370"/>
                </a:lnTo>
                <a:lnTo>
                  <a:pt x="76340" y="89230"/>
                </a:lnTo>
                <a:lnTo>
                  <a:pt x="75710" y="88860"/>
                </a:lnTo>
                <a:lnTo>
                  <a:pt x="75460" y="88800"/>
                </a:lnTo>
                <a:lnTo>
                  <a:pt x="75200" y="88780"/>
                </a:lnTo>
                <a:lnTo>
                  <a:pt x="74960" y="88720"/>
                </a:lnTo>
                <a:lnTo>
                  <a:pt x="74770" y="88580"/>
                </a:lnTo>
                <a:lnTo>
                  <a:pt x="74670" y="88370"/>
                </a:lnTo>
                <a:lnTo>
                  <a:pt x="74980" y="88370"/>
                </a:lnTo>
                <a:lnTo>
                  <a:pt x="74650" y="88050"/>
                </a:lnTo>
                <a:lnTo>
                  <a:pt x="74520" y="87890"/>
                </a:lnTo>
                <a:lnTo>
                  <a:pt x="74450" y="87650"/>
                </a:lnTo>
                <a:lnTo>
                  <a:pt x="74220" y="87880"/>
                </a:lnTo>
                <a:lnTo>
                  <a:pt x="73840" y="87680"/>
                </a:lnTo>
                <a:lnTo>
                  <a:pt x="73190" y="87080"/>
                </a:lnTo>
                <a:lnTo>
                  <a:pt x="72270" y="86610"/>
                </a:lnTo>
                <a:lnTo>
                  <a:pt x="71950" y="86260"/>
                </a:lnTo>
                <a:lnTo>
                  <a:pt x="72140" y="85790"/>
                </a:lnTo>
                <a:lnTo>
                  <a:pt x="71710" y="85810"/>
                </a:lnTo>
                <a:lnTo>
                  <a:pt x="71250" y="85450"/>
                </a:lnTo>
                <a:lnTo>
                  <a:pt x="70810" y="85350"/>
                </a:lnTo>
                <a:lnTo>
                  <a:pt x="70710" y="85370"/>
                </a:lnTo>
                <a:lnTo>
                  <a:pt x="70590" y="85420"/>
                </a:lnTo>
                <a:lnTo>
                  <a:pt x="70490" y="85490"/>
                </a:lnTo>
                <a:lnTo>
                  <a:pt x="70400" y="85670"/>
                </a:lnTo>
                <a:lnTo>
                  <a:pt x="70300" y="85630"/>
                </a:lnTo>
                <a:lnTo>
                  <a:pt x="70210" y="85550"/>
                </a:lnTo>
                <a:lnTo>
                  <a:pt x="70170" y="85510"/>
                </a:lnTo>
                <a:lnTo>
                  <a:pt x="70070" y="85440"/>
                </a:lnTo>
                <a:lnTo>
                  <a:pt x="69710" y="85140"/>
                </a:lnTo>
                <a:lnTo>
                  <a:pt x="69490" y="85050"/>
                </a:lnTo>
                <a:lnTo>
                  <a:pt x="69780" y="85330"/>
                </a:lnTo>
                <a:lnTo>
                  <a:pt x="69920" y="85530"/>
                </a:lnTo>
                <a:lnTo>
                  <a:pt x="70120" y="86050"/>
                </a:lnTo>
                <a:lnTo>
                  <a:pt x="70120" y="86140"/>
                </a:lnTo>
                <a:lnTo>
                  <a:pt x="70020" y="86210"/>
                </a:lnTo>
                <a:lnTo>
                  <a:pt x="69920" y="86190"/>
                </a:lnTo>
                <a:lnTo>
                  <a:pt x="69920" y="86060"/>
                </a:lnTo>
                <a:lnTo>
                  <a:pt x="69940" y="85900"/>
                </a:lnTo>
                <a:lnTo>
                  <a:pt x="69920" y="85790"/>
                </a:lnTo>
                <a:lnTo>
                  <a:pt x="69610" y="85590"/>
                </a:lnTo>
                <a:lnTo>
                  <a:pt x="68840" y="85260"/>
                </a:lnTo>
                <a:lnTo>
                  <a:pt x="68140" y="85120"/>
                </a:lnTo>
                <a:lnTo>
                  <a:pt x="67320" y="84740"/>
                </a:lnTo>
                <a:lnTo>
                  <a:pt x="66480" y="84580"/>
                </a:lnTo>
                <a:lnTo>
                  <a:pt x="65170" y="84060"/>
                </a:lnTo>
                <a:lnTo>
                  <a:pt x="65210" y="83530"/>
                </a:lnTo>
                <a:lnTo>
                  <a:pt x="64820" y="83270"/>
                </a:lnTo>
                <a:lnTo>
                  <a:pt x="63800" y="83040"/>
                </a:lnTo>
                <a:lnTo>
                  <a:pt x="62570" y="82170"/>
                </a:lnTo>
                <a:lnTo>
                  <a:pt x="62050" y="82000"/>
                </a:lnTo>
                <a:lnTo>
                  <a:pt x="61800" y="81820"/>
                </a:lnTo>
                <a:lnTo>
                  <a:pt x="61690" y="81770"/>
                </a:lnTo>
                <a:lnTo>
                  <a:pt x="61500" y="81730"/>
                </a:lnTo>
                <a:lnTo>
                  <a:pt x="59860" y="81730"/>
                </a:lnTo>
                <a:lnTo>
                  <a:pt x="59360" y="81610"/>
                </a:lnTo>
                <a:lnTo>
                  <a:pt x="59100" y="81500"/>
                </a:lnTo>
                <a:lnTo>
                  <a:pt x="58820" y="81320"/>
                </a:lnTo>
                <a:lnTo>
                  <a:pt x="58670" y="81110"/>
                </a:lnTo>
                <a:lnTo>
                  <a:pt x="58830" y="80890"/>
                </a:lnTo>
                <a:lnTo>
                  <a:pt x="58830" y="80750"/>
                </a:lnTo>
                <a:lnTo>
                  <a:pt x="58680" y="80680"/>
                </a:lnTo>
                <a:lnTo>
                  <a:pt x="58590" y="80570"/>
                </a:lnTo>
                <a:lnTo>
                  <a:pt x="58520" y="80450"/>
                </a:lnTo>
                <a:lnTo>
                  <a:pt x="58420" y="80310"/>
                </a:lnTo>
                <a:lnTo>
                  <a:pt x="58750" y="80370"/>
                </a:lnTo>
                <a:lnTo>
                  <a:pt x="59250" y="80790"/>
                </a:lnTo>
                <a:lnTo>
                  <a:pt x="59520" y="80890"/>
                </a:lnTo>
                <a:lnTo>
                  <a:pt x="60840" y="80750"/>
                </a:lnTo>
                <a:lnTo>
                  <a:pt x="62090" y="80920"/>
                </a:lnTo>
                <a:lnTo>
                  <a:pt x="64400" y="81870"/>
                </a:lnTo>
                <a:lnTo>
                  <a:pt x="64950" y="82220"/>
                </a:lnTo>
                <a:lnTo>
                  <a:pt x="65380" y="82610"/>
                </a:lnTo>
                <a:lnTo>
                  <a:pt x="65410" y="82690"/>
                </a:lnTo>
                <a:lnTo>
                  <a:pt x="65410" y="82810"/>
                </a:lnTo>
                <a:lnTo>
                  <a:pt x="65420" y="82930"/>
                </a:lnTo>
                <a:lnTo>
                  <a:pt x="65480" y="83040"/>
                </a:lnTo>
                <a:lnTo>
                  <a:pt x="65550" y="83070"/>
                </a:lnTo>
                <a:lnTo>
                  <a:pt x="65730" y="83030"/>
                </a:lnTo>
                <a:lnTo>
                  <a:pt x="65800" y="83040"/>
                </a:lnTo>
                <a:lnTo>
                  <a:pt x="66080" y="83250"/>
                </a:lnTo>
                <a:lnTo>
                  <a:pt x="66210" y="83310"/>
                </a:lnTo>
                <a:lnTo>
                  <a:pt x="66380" y="83330"/>
                </a:lnTo>
                <a:lnTo>
                  <a:pt x="66440" y="83290"/>
                </a:lnTo>
                <a:lnTo>
                  <a:pt x="66430" y="83090"/>
                </a:lnTo>
                <a:lnTo>
                  <a:pt x="66490" y="83040"/>
                </a:lnTo>
                <a:lnTo>
                  <a:pt x="66580" y="83070"/>
                </a:lnTo>
                <a:lnTo>
                  <a:pt x="66730" y="83180"/>
                </a:lnTo>
                <a:lnTo>
                  <a:pt x="66810" y="83200"/>
                </a:lnTo>
                <a:lnTo>
                  <a:pt x="67000" y="83230"/>
                </a:lnTo>
                <a:lnTo>
                  <a:pt x="67140" y="83310"/>
                </a:lnTo>
                <a:lnTo>
                  <a:pt x="67380" y="83490"/>
                </a:lnTo>
                <a:lnTo>
                  <a:pt x="67980" y="83680"/>
                </a:lnTo>
                <a:lnTo>
                  <a:pt x="68270" y="83830"/>
                </a:lnTo>
                <a:lnTo>
                  <a:pt x="68440" y="84060"/>
                </a:lnTo>
                <a:lnTo>
                  <a:pt x="68540" y="84060"/>
                </a:lnTo>
                <a:lnTo>
                  <a:pt x="68760" y="84030"/>
                </a:lnTo>
                <a:lnTo>
                  <a:pt x="69410" y="84670"/>
                </a:lnTo>
                <a:lnTo>
                  <a:pt x="69810" y="84780"/>
                </a:lnTo>
                <a:lnTo>
                  <a:pt x="69340" y="84410"/>
                </a:lnTo>
                <a:lnTo>
                  <a:pt x="69200" y="84160"/>
                </a:lnTo>
                <a:lnTo>
                  <a:pt x="69380" y="83910"/>
                </a:lnTo>
                <a:lnTo>
                  <a:pt x="69280" y="83770"/>
                </a:lnTo>
                <a:lnTo>
                  <a:pt x="68840" y="83940"/>
                </a:lnTo>
                <a:lnTo>
                  <a:pt x="68450" y="83690"/>
                </a:lnTo>
                <a:lnTo>
                  <a:pt x="68640" y="83390"/>
                </a:lnTo>
                <a:lnTo>
                  <a:pt x="68850" y="83170"/>
                </a:lnTo>
                <a:lnTo>
                  <a:pt x="69190" y="83090"/>
                </a:lnTo>
                <a:lnTo>
                  <a:pt x="69530" y="83160"/>
                </a:lnTo>
                <a:lnTo>
                  <a:pt x="70180" y="83420"/>
                </a:lnTo>
                <a:lnTo>
                  <a:pt x="70500" y="83470"/>
                </a:lnTo>
                <a:lnTo>
                  <a:pt x="70630" y="83410"/>
                </a:lnTo>
                <a:lnTo>
                  <a:pt x="70750" y="83300"/>
                </a:lnTo>
                <a:lnTo>
                  <a:pt x="70890" y="83290"/>
                </a:lnTo>
                <a:lnTo>
                  <a:pt x="71070" y="83540"/>
                </a:lnTo>
                <a:lnTo>
                  <a:pt x="71110" y="83740"/>
                </a:lnTo>
                <a:lnTo>
                  <a:pt x="71090" y="84250"/>
                </a:lnTo>
                <a:lnTo>
                  <a:pt x="71130" y="84490"/>
                </a:lnTo>
                <a:lnTo>
                  <a:pt x="71610" y="85250"/>
                </a:lnTo>
                <a:lnTo>
                  <a:pt x="71780" y="85350"/>
                </a:lnTo>
                <a:lnTo>
                  <a:pt x="72320" y="85510"/>
                </a:lnTo>
                <a:lnTo>
                  <a:pt x="72690" y="85790"/>
                </a:lnTo>
                <a:lnTo>
                  <a:pt x="73350" y="86550"/>
                </a:lnTo>
                <a:lnTo>
                  <a:pt x="73710" y="86850"/>
                </a:lnTo>
                <a:lnTo>
                  <a:pt x="74550" y="87390"/>
                </a:lnTo>
                <a:lnTo>
                  <a:pt x="77240" y="89200"/>
                </a:lnTo>
                <a:lnTo>
                  <a:pt x="77740" y="89480"/>
                </a:lnTo>
                <a:lnTo>
                  <a:pt x="78580" y="89760"/>
                </a:lnTo>
                <a:lnTo>
                  <a:pt x="79000" y="89740"/>
                </a:lnTo>
                <a:lnTo>
                  <a:pt x="79170" y="89870"/>
                </a:lnTo>
                <a:lnTo>
                  <a:pt x="79480" y="90330"/>
                </a:lnTo>
                <a:lnTo>
                  <a:pt x="79490" y="90340"/>
                </a:lnTo>
                <a:lnTo>
                  <a:pt x="79720" y="90490"/>
                </a:lnTo>
                <a:lnTo>
                  <a:pt x="80270" y="90550"/>
                </a:lnTo>
                <a:lnTo>
                  <a:pt x="80520" y="90640"/>
                </a:lnTo>
                <a:close/>
                <a:moveTo>
                  <a:pt x="65330" y="78280"/>
                </a:moveTo>
                <a:lnTo>
                  <a:pt x="67430" y="79670"/>
                </a:lnTo>
                <a:lnTo>
                  <a:pt x="67600" y="79860"/>
                </a:lnTo>
                <a:lnTo>
                  <a:pt x="68070" y="80420"/>
                </a:lnTo>
                <a:lnTo>
                  <a:pt x="68540" y="81530"/>
                </a:lnTo>
                <a:lnTo>
                  <a:pt x="68540" y="81540"/>
                </a:lnTo>
                <a:lnTo>
                  <a:pt x="68590" y="82120"/>
                </a:lnTo>
                <a:lnTo>
                  <a:pt x="68160" y="82440"/>
                </a:lnTo>
                <a:lnTo>
                  <a:pt x="67330" y="82620"/>
                </a:lnTo>
                <a:lnTo>
                  <a:pt x="67320" y="82610"/>
                </a:lnTo>
                <a:lnTo>
                  <a:pt x="66850" y="82340"/>
                </a:lnTo>
                <a:lnTo>
                  <a:pt x="66620" y="82440"/>
                </a:lnTo>
                <a:lnTo>
                  <a:pt x="66330" y="82260"/>
                </a:lnTo>
                <a:lnTo>
                  <a:pt x="66070" y="81990"/>
                </a:lnTo>
                <a:lnTo>
                  <a:pt x="65910" y="81770"/>
                </a:lnTo>
                <a:lnTo>
                  <a:pt x="65700" y="81370"/>
                </a:lnTo>
                <a:lnTo>
                  <a:pt x="65640" y="81120"/>
                </a:lnTo>
                <a:lnTo>
                  <a:pt x="65770" y="80930"/>
                </a:lnTo>
                <a:lnTo>
                  <a:pt x="66120" y="80750"/>
                </a:lnTo>
                <a:lnTo>
                  <a:pt x="65900" y="80660"/>
                </a:lnTo>
                <a:lnTo>
                  <a:pt x="65650" y="80760"/>
                </a:lnTo>
                <a:lnTo>
                  <a:pt x="65370" y="80920"/>
                </a:lnTo>
                <a:lnTo>
                  <a:pt x="65070" y="81030"/>
                </a:lnTo>
                <a:lnTo>
                  <a:pt x="65180" y="80980"/>
                </a:lnTo>
                <a:lnTo>
                  <a:pt x="65480" y="80750"/>
                </a:lnTo>
                <a:lnTo>
                  <a:pt x="65330" y="80740"/>
                </a:lnTo>
                <a:lnTo>
                  <a:pt x="65180" y="80720"/>
                </a:lnTo>
                <a:lnTo>
                  <a:pt x="65050" y="80640"/>
                </a:lnTo>
                <a:lnTo>
                  <a:pt x="64950" y="80460"/>
                </a:lnTo>
                <a:lnTo>
                  <a:pt x="65070" y="80310"/>
                </a:lnTo>
                <a:lnTo>
                  <a:pt x="64970" y="80120"/>
                </a:lnTo>
                <a:lnTo>
                  <a:pt x="64950" y="80030"/>
                </a:lnTo>
                <a:lnTo>
                  <a:pt x="64620" y="80310"/>
                </a:lnTo>
                <a:lnTo>
                  <a:pt x="64100" y="79840"/>
                </a:lnTo>
                <a:lnTo>
                  <a:pt x="64020" y="79730"/>
                </a:lnTo>
                <a:lnTo>
                  <a:pt x="64450" y="79420"/>
                </a:lnTo>
                <a:lnTo>
                  <a:pt x="64550" y="79360"/>
                </a:lnTo>
                <a:lnTo>
                  <a:pt x="64650" y="79280"/>
                </a:lnTo>
                <a:lnTo>
                  <a:pt x="64640" y="79210"/>
                </a:lnTo>
                <a:lnTo>
                  <a:pt x="64580" y="79160"/>
                </a:lnTo>
                <a:lnTo>
                  <a:pt x="64420" y="79050"/>
                </a:lnTo>
                <a:lnTo>
                  <a:pt x="64350" y="78980"/>
                </a:lnTo>
                <a:lnTo>
                  <a:pt x="64300" y="78900"/>
                </a:lnTo>
                <a:lnTo>
                  <a:pt x="64230" y="78710"/>
                </a:lnTo>
                <a:lnTo>
                  <a:pt x="64170" y="78620"/>
                </a:lnTo>
                <a:lnTo>
                  <a:pt x="64100" y="78540"/>
                </a:lnTo>
                <a:lnTo>
                  <a:pt x="64010" y="78500"/>
                </a:lnTo>
                <a:lnTo>
                  <a:pt x="63830" y="78480"/>
                </a:lnTo>
                <a:lnTo>
                  <a:pt x="63760" y="78450"/>
                </a:lnTo>
                <a:lnTo>
                  <a:pt x="63720" y="78410"/>
                </a:lnTo>
                <a:lnTo>
                  <a:pt x="63710" y="78350"/>
                </a:lnTo>
                <a:lnTo>
                  <a:pt x="63740" y="78160"/>
                </a:lnTo>
                <a:lnTo>
                  <a:pt x="63770" y="78110"/>
                </a:lnTo>
                <a:lnTo>
                  <a:pt x="63830" y="78090"/>
                </a:lnTo>
                <a:lnTo>
                  <a:pt x="64090" y="78170"/>
                </a:lnTo>
                <a:lnTo>
                  <a:pt x="64410" y="78220"/>
                </a:lnTo>
                <a:lnTo>
                  <a:pt x="64490" y="78250"/>
                </a:lnTo>
                <a:lnTo>
                  <a:pt x="64530" y="78280"/>
                </a:lnTo>
                <a:lnTo>
                  <a:pt x="64590" y="78360"/>
                </a:lnTo>
                <a:lnTo>
                  <a:pt x="64650" y="78410"/>
                </a:lnTo>
                <a:lnTo>
                  <a:pt x="64730" y="78440"/>
                </a:lnTo>
                <a:lnTo>
                  <a:pt x="64850" y="78450"/>
                </a:lnTo>
                <a:lnTo>
                  <a:pt x="65130" y="78420"/>
                </a:lnTo>
                <a:lnTo>
                  <a:pt x="65240" y="78370"/>
                </a:lnTo>
                <a:lnTo>
                  <a:pt x="65310" y="78320"/>
                </a:lnTo>
                <a:lnTo>
                  <a:pt x="65330" y="78280"/>
                </a:lnTo>
                <a:close/>
                <a:moveTo>
                  <a:pt x="56210" y="85940"/>
                </a:moveTo>
                <a:lnTo>
                  <a:pt x="57180" y="86080"/>
                </a:lnTo>
                <a:lnTo>
                  <a:pt x="57380" y="86210"/>
                </a:lnTo>
                <a:lnTo>
                  <a:pt x="57410" y="86530"/>
                </a:lnTo>
                <a:lnTo>
                  <a:pt x="57230" y="86830"/>
                </a:lnTo>
                <a:lnTo>
                  <a:pt x="56940" y="87030"/>
                </a:lnTo>
                <a:lnTo>
                  <a:pt x="56620" y="87080"/>
                </a:lnTo>
                <a:lnTo>
                  <a:pt x="56580" y="86930"/>
                </a:lnTo>
                <a:lnTo>
                  <a:pt x="56450" y="86910"/>
                </a:lnTo>
                <a:lnTo>
                  <a:pt x="56210" y="86800"/>
                </a:lnTo>
                <a:lnTo>
                  <a:pt x="56050" y="86990"/>
                </a:lnTo>
                <a:lnTo>
                  <a:pt x="55840" y="87050"/>
                </a:lnTo>
                <a:lnTo>
                  <a:pt x="55640" y="86940"/>
                </a:lnTo>
                <a:lnTo>
                  <a:pt x="55470" y="86650"/>
                </a:lnTo>
                <a:lnTo>
                  <a:pt x="55660" y="86540"/>
                </a:lnTo>
                <a:lnTo>
                  <a:pt x="55690" y="86360"/>
                </a:lnTo>
                <a:lnTo>
                  <a:pt x="55610" y="86240"/>
                </a:lnTo>
                <a:lnTo>
                  <a:pt x="55470" y="86370"/>
                </a:lnTo>
                <a:lnTo>
                  <a:pt x="55360" y="86370"/>
                </a:lnTo>
                <a:lnTo>
                  <a:pt x="55470" y="86120"/>
                </a:lnTo>
                <a:lnTo>
                  <a:pt x="55750" y="86000"/>
                </a:lnTo>
                <a:lnTo>
                  <a:pt x="56210" y="85940"/>
                </a:lnTo>
                <a:close/>
                <a:moveTo>
                  <a:pt x="68540" y="86800"/>
                </a:moveTo>
                <a:lnTo>
                  <a:pt x="68850" y="87070"/>
                </a:lnTo>
                <a:lnTo>
                  <a:pt x="69640" y="87420"/>
                </a:lnTo>
                <a:lnTo>
                  <a:pt x="69920" y="87810"/>
                </a:lnTo>
                <a:lnTo>
                  <a:pt x="64330" y="86210"/>
                </a:lnTo>
                <a:lnTo>
                  <a:pt x="64150" y="86440"/>
                </a:lnTo>
                <a:lnTo>
                  <a:pt x="63840" y="86300"/>
                </a:lnTo>
                <a:lnTo>
                  <a:pt x="63540" y="86010"/>
                </a:lnTo>
                <a:lnTo>
                  <a:pt x="63380" y="85790"/>
                </a:lnTo>
                <a:lnTo>
                  <a:pt x="63650" y="85740"/>
                </a:lnTo>
                <a:lnTo>
                  <a:pt x="64150" y="85550"/>
                </a:lnTo>
                <a:lnTo>
                  <a:pt x="64430" y="85570"/>
                </a:lnTo>
                <a:lnTo>
                  <a:pt x="64360" y="85600"/>
                </a:lnTo>
                <a:lnTo>
                  <a:pt x="64270" y="85650"/>
                </a:lnTo>
                <a:lnTo>
                  <a:pt x="64110" y="85790"/>
                </a:lnTo>
                <a:lnTo>
                  <a:pt x="64280" y="85780"/>
                </a:lnTo>
                <a:lnTo>
                  <a:pt x="64450" y="85790"/>
                </a:lnTo>
                <a:lnTo>
                  <a:pt x="64600" y="85840"/>
                </a:lnTo>
                <a:lnTo>
                  <a:pt x="64740" y="85940"/>
                </a:lnTo>
                <a:lnTo>
                  <a:pt x="64860" y="85790"/>
                </a:lnTo>
                <a:lnTo>
                  <a:pt x="65120" y="85970"/>
                </a:lnTo>
                <a:lnTo>
                  <a:pt x="65870" y="85980"/>
                </a:lnTo>
                <a:lnTo>
                  <a:pt x="66450" y="86340"/>
                </a:lnTo>
                <a:lnTo>
                  <a:pt x="67240" y="86490"/>
                </a:lnTo>
                <a:lnTo>
                  <a:pt x="67590" y="86650"/>
                </a:lnTo>
                <a:lnTo>
                  <a:pt x="67540" y="86700"/>
                </a:lnTo>
                <a:lnTo>
                  <a:pt x="67530" y="86710"/>
                </a:lnTo>
                <a:lnTo>
                  <a:pt x="67490" y="86800"/>
                </a:lnTo>
                <a:lnTo>
                  <a:pt x="68370" y="86890"/>
                </a:lnTo>
                <a:lnTo>
                  <a:pt x="68540" y="86800"/>
                </a:lnTo>
                <a:close/>
                <a:moveTo>
                  <a:pt x="60420" y="82040"/>
                </a:moveTo>
                <a:lnTo>
                  <a:pt x="60680" y="82400"/>
                </a:lnTo>
                <a:lnTo>
                  <a:pt x="60920" y="82630"/>
                </a:lnTo>
                <a:lnTo>
                  <a:pt x="61480" y="83040"/>
                </a:lnTo>
                <a:lnTo>
                  <a:pt x="61370" y="83200"/>
                </a:lnTo>
                <a:lnTo>
                  <a:pt x="61080" y="83040"/>
                </a:lnTo>
                <a:lnTo>
                  <a:pt x="60750" y="83060"/>
                </a:lnTo>
                <a:lnTo>
                  <a:pt x="60050" y="83200"/>
                </a:lnTo>
                <a:lnTo>
                  <a:pt x="58630" y="82900"/>
                </a:lnTo>
                <a:lnTo>
                  <a:pt x="57980" y="82940"/>
                </a:lnTo>
                <a:lnTo>
                  <a:pt x="56830" y="83380"/>
                </a:lnTo>
                <a:lnTo>
                  <a:pt x="56110" y="83490"/>
                </a:lnTo>
                <a:lnTo>
                  <a:pt x="54390" y="83140"/>
                </a:lnTo>
                <a:lnTo>
                  <a:pt x="53640" y="82910"/>
                </a:lnTo>
                <a:lnTo>
                  <a:pt x="53360" y="82940"/>
                </a:lnTo>
                <a:lnTo>
                  <a:pt x="53350" y="83040"/>
                </a:lnTo>
                <a:lnTo>
                  <a:pt x="53090" y="82950"/>
                </a:lnTo>
                <a:lnTo>
                  <a:pt x="52830" y="82770"/>
                </a:lnTo>
                <a:lnTo>
                  <a:pt x="53880" y="82200"/>
                </a:lnTo>
                <a:lnTo>
                  <a:pt x="53880" y="82040"/>
                </a:lnTo>
                <a:lnTo>
                  <a:pt x="53590" y="81950"/>
                </a:lnTo>
                <a:lnTo>
                  <a:pt x="52980" y="81870"/>
                </a:lnTo>
                <a:lnTo>
                  <a:pt x="52720" y="81770"/>
                </a:lnTo>
                <a:lnTo>
                  <a:pt x="53050" y="81560"/>
                </a:lnTo>
                <a:lnTo>
                  <a:pt x="53390" y="81550"/>
                </a:lnTo>
                <a:lnTo>
                  <a:pt x="53740" y="81610"/>
                </a:lnTo>
                <a:lnTo>
                  <a:pt x="54090" y="81610"/>
                </a:lnTo>
                <a:lnTo>
                  <a:pt x="54410" y="81810"/>
                </a:lnTo>
                <a:lnTo>
                  <a:pt x="54830" y="81980"/>
                </a:lnTo>
                <a:lnTo>
                  <a:pt x="55690" y="82200"/>
                </a:lnTo>
                <a:lnTo>
                  <a:pt x="56530" y="82200"/>
                </a:lnTo>
                <a:lnTo>
                  <a:pt x="56740" y="82130"/>
                </a:lnTo>
                <a:lnTo>
                  <a:pt x="57090" y="81940"/>
                </a:lnTo>
                <a:lnTo>
                  <a:pt x="58890" y="81770"/>
                </a:lnTo>
                <a:lnTo>
                  <a:pt x="60100" y="82150"/>
                </a:lnTo>
                <a:lnTo>
                  <a:pt x="60420" y="8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isacko-Moslavac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39960" y="34310"/>
                </a:moveTo>
                <a:lnTo>
                  <a:pt x="39690" y="34120"/>
                </a:lnTo>
                <a:lnTo>
                  <a:pt x="39630" y="34100"/>
                </a:lnTo>
                <a:lnTo>
                  <a:pt x="39570" y="34090"/>
                </a:lnTo>
                <a:lnTo>
                  <a:pt x="39500" y="34090"/>
                </a:lnTo>
                <a:lnTo>
                  <a:pt x="39450" y="34080"/>
                </a:lnTo>
                <a:lnTo>
                  <a:pt x="39410" y="34060"/>
                </a:lnTo>
                <a:lnTo>
                  <a:pt x="39370" y="34030"/>
                </a:lnTo>
                <a:lnTo>
                  <a:pt x="39330" y="34020"/>
                </a:lnTo>
                <a:lnTo>
                  <a:pt x="39300" y="34020"/>
                </a:lnTo>
                <a:lnTo>
                  <a:pt x="39160" y="34100"/>
                </a:lnTo>
                <a:lnTo>
                  <a:pt x="39100" y="34100"/>
                </a:lnTo>
                <a:lnTo>
                  <a:pt x="39040" y="34070"/>
                </a:lnTo>
                <a:lnTo>
                  <a:pt x="38950" y="34050"/>
                </a:lnTo>
                <a:lnTo>
                  <a:pt x="38730" y="34060"/>
                </a:lnTo>
                <a:lnTo>
                  <a:pt x="38670" y="34080"/>
                </a:lnTo>
                <a:lnTo>
                  <a:pt x="38630" y="34110"/>
                </a:lnTo>
                <a:lnTo>
                  <a:pt x="38540" y="34190"/>
                </a:lnTo>
                <a:lnTo>
                  <a:pt x="38500" y="34210"/>
                </a:lnTo>
                <a:lnTo>
                  <a:pt x="38460" y="34220"/>
                </a:lnTo>
                <a:lnTo>
                  <a:pt x="37450" y="34000"/>
                </a:lnTo>
                <a:lnTo>
                  <a:pt x="37410" y="33960"/>
                </a:lnTo>
                <a:lnTo>
                  <a:pt x="37370" y="33860"/>
                </a:lnTo>
                <a:lnTo>
                  <a:pt x="37350" y="33680"/>
                </a:lnTo>
                <a:lnTo>
                  <a:pt x="37330" y="33560"/>
                </a:lnTo>
                <a:lnTo>
                  <a:pt x="37320" y="33460"/>
                </a:lnTo>
                <a:lnTo>
                  <a:pt x="37330" y="33380"/>
                </a:lnTo>
                <a:lnTo>
                  <a:pt x="37400" y="33300"/>
                </a:lnTo>
                <a:lnTo>
                  <a:pt x="37500" y="33130"/>
                </a:lnTo>
                <a:lnTo>
                  <a:pt x="37560" y="32980"/>
                </a:lnTo>
                <a:lnTo>
                  <a:pt x="37760" y="32800"/>
                </a:lnTo>
                <a:lnTo>
                  <a:pt x="37790" y="32750"/>
                </a:lnTo>
                <a:lnTo>
                  <a:pt x="37770" y="32660"/>
                </a:lnTo>
                <a:lnTo>
                  <a:pt x="37750" y="32580"/>
                </a:lnTo>
                <a:lnTo>
                  <a:pt x="37720" y="32480"/>
                </a:lnTo>
                <a:lnTo>
                  <a:pt x="37710" y="32380"/>
                </a:lnTo>
                <a:lnTo>
                  <a:pt x="37730" y="32270"/>
                </a:lnTo>
                <a:lnTo>
                  <a:pt x="37810" y="32010"/>
                </a:lnTo>
                <a:lnTo>
                  <a:pt x="37830" y="31880"/>
                </a:lnTo>
                <a:lnTo>
                  <a:pt x="37850" y="31750"/>
                </a:lnTo>
                <a:lnTo>
                  <a:pt x="37850" y="31610"/>
                </a:lnTo>
                <a:lnTo>
                  <a:pt x="37830" y="31490"/>
                </a:lnTo>
                <a:lnTo>
                  <a:pt x="37810" y="31380"/>
                </a:lnTo>
                <a:lnTo>
                  <a:pt x="37800" y="31280"/>
                </a:lnTo>
                <a:lnTo>
                  <a:pt x="37830" y="31190"/>
                </a:lnTo>
                <a:lnTo>
                  <a:pt x="38070" y="30980"/>
                </a:lnTo>
                <a:lnTo>
                  <a:pt x="38090" y="30940"/>
                </a:lnTo>
                <a:lnTo>
                  <a:pt x="38080" y="30890"/>
                </a:lnTo>
                <a:lnTo>
                  <a:pt x="38040" y="30760"/>
                </a:lnTo>
                <a:lnTo>
                  <a:pt x="37990" y="30670"/>
                </a:lnTo>
                <a:lnTo>
                  <a:pt x="37890" y="30520"/>
                </a:lnTo>
                <a:lnTo>
                  <a:pt x="37860" y="30450"/>
                </a:lnTo>
                <a:lnTo>
                  <a:pt x="37850" y="30380"/>
                </a:lnTo>
                <a:lnTo>
                  <a:pt x="37860" y="30260"/>
                </a:lnTo>
                <a:lnTo>
                  <a:pt x="37960" y="29900"/>
                </a:lnTo>
                <a:lnTo>
                  <a:pt x="37960" y="29810"/>
                </a:lnTo>
                <a:lnTo>
                  <a:pt x="37920" y="29740"/>
                </a:lnTo>
                <a:lnTo>
                  <a:pt x="37780" y="29600"/>
                </a:lnTo>
                <a:lnTo>
                  <a:pt x="37720" y="29530"/>
                </a:lnTo>
                <a:lnTo>
                  <a:pt x="37730" y="29450"/>
                </a:lnTo>
                <a:lnTo>
                  <a:pt x="37810" y="29370"/>
                </a:lnTo>
                <a:lnTo>
                  <a:pt x="38020" y="29310"/>
                </a:lnTo>
                <a:lnTo>
                  <a:pt x="38430" y="29410"/>
                </a:lnTo>
                <a:lnTo>
                  <a:pt x="38630" y="29410"/>
                </a:lnTo>
                <a:lnTo>
                  <a:pt x="38700" y="29460"/>
                </a:lnTo>
                <a:lnTo>
                  <a:pt x="38800" y="29610"/>
                </a:lnTo>
                <a:lnTo>
                  <a:pt x="38880" y="29630"/>
                </a:lnTo>
                <a:lnTo>
                  <a:pt x="39030" y="29610"/>
                </a:lnTo>
                <a:lnTo>
                  <a:pt x="39140" y="29620"/>
                </a:lnTo>
                <a:lnTo>
                  <a:pt x="39270" y="29680"/>
                </a:lnTo>
                <a:lnTo>
                  <a:pt x="39410" y="29790"/>
                </a:lnTo>
                <a:lnTo>
                  <a:pt x="39540" y="29910"/>
                </a:lnTo>
                <a:lnTo>
                  <a:pt x="39620" y="29970"/>
                </a:lnTo>
                <a:lnTo>
                  <a:pt x="39710" y="30010"/>
                </a:lnTo>
                <a:lnTo>
                  <a:pt x="39830" y="30000"/>
                </a:lnTo>
                <a:lnTo>
                  <a:pt x="40140" y="29890"/>
                </a:lnTo>
                <a:lnTo>
                  <a:pt x="40250" y="29810"/>
                </a:lnTo>
                <a:lnTo>
                  <a:pt x="40300" y="29700"/>
                </a:lnTo>
                <a:lnTo>
                  <a:pt x="40300" y="29500"/>
                </a:lnTo>
                <a:lnTo>
                  <a:pt x="40460" y="29180"/>
                </a:lnTo>
                <a:lnTo>
                  <a:pt x="40500" y="29060"/>
                </a:lnTo>
                <a:lnTo>
                  <a:pt x="40460" y="28890"/>
                </a:lnTo>
                <a:lnTo>
                  <a:pt x="40480" y="28740"/>
                </a:lnTo>
                <a:lnTo>
                  <a:pt x="40510" y="28640"/>
                </a:lnTo>
                <a:lnTo>
                  <a:pt x="40570" y="28520"/>
                </a:lnTo>
                <a:lnTo>
                  <a:pt x="40580" y="28420"/>
                </a:lnTo>
                <a:lnTo>
                  <a:pt x="40500" y="28290"/>
                </a:lnTo>
                <a:lnTo>
                  <a:pt x="40420" y="28130"/>
                </a:lnTo>
                <a:lnTo>
                  <a:pt x="40340" y="28010"/>
                </a:lnTo>
                <a:lnTo>
                  <a:pt x="40120" y="27150"/>
                </a:lnTo>
                <a:lnTo>
                  <a:pt x="40540" y="26660"/>
                </a:lnTo>
                <a:lnTo>
                  <a:pt x="40760" y="26570"/>
                </a:lnTo>
                <a:lnTo>
                  <a:pt x="40850" y="26590"/>
                </a:lnTo>
                <a:lnTo>
                  <a:pt x="40910" y="26630"/>
                </a:lnTo>
                <a:lnTo>
                  <a:pt x="40960" y="26680"/>
                </a:lnTo>
                <a:lnTo>
                  <a:pt x="40980" y="26750"/>
                </a:lnTo>
                <a:lnTo>
                  <a:pt x="40980" y="26830"/>
                </a:lnTo>
                <a:lnTo>
                  <a:pt x="40970" y="26900"/>
                </a:lnTo>
                <a:lnTo>
                  <a:pt x="41030" y="26960"/>
                </a:lnTo>
                <a:lnTo>
                  <a:pt x="41070" y="26980"/>
                </a:lnTo>
                <a:lnTo>
                  <a:pt x="41500" y="27060"/>
                </a:lnTo>
                <a:lnTo>
                  <a:pt x="41820" y="27420"/>
                </a:lnTo>
                <a:lnTo>
                  <a:pt x="41900" y="27600"/>
                </a:lnTo>
                <a:lnTo>
                  <a:pt x="41910" y="27670"/>
                </a:lnTo>
                <a:lnTo>
                  <a:pt x="41900" y="27750"/>
                </a:lnTo>
                <a:lnTo>
                  <a:pt x="41890" y="28010"/>
                </a:lnTo>
                <a:lnTo>
                  <a:pt x="42020" y="28220"/>
                </a:lnTo>
                <a:lnTo>
                  <a:pt x="42660" y="28270"/>
                </a:lnTo>
                <a:lnTo>
                  <a:pt x="42880" y="28210"/>
                </a:lnTo>
                <a:lnTo>
                  <a:pt x="43000" y="28080"/>
                </a:lnTo>
                <a:lnTo>
                  <a:pt x="43120" y="27990"/>
                </a:lnTo>
                <a:lnTo>
                  <a:pt x="43240" y="27970"/>
                </a:lnTo>
                <a:lnTo>
                  <a:pt x="43390" y="27980"/>
                </a:lnTo>
                <a:lnTo>
                  <a:pt x="43510" y="28020"/>
                </a:lnTo>
                <a:lnTo>
                  <a:pt x="43580" y="28060"/>
                </a:lnTo>
                <a:lnTo>
                  <a:pt x="43720" y="28200"/>
                </a:lnTo>
                <a:lnTo>
                  <a:pt x="44150" y="27680"/>
                </a:lnTo>
                <a:lnTo>
                  <a:pt x="44250" y="27610"/>
                </a:lnTo>
                <a:lnTo>
                  <a:pt x="44440" y="27570"/>
                </a:lnTo>
                <a:lnTo>
                  <a:pt x="44640" y="27590"/>
                </a:lnTo>
                <a:lnTo>
                  <a:pt x="44680" y="27570"/>
                </a:lnTo>
                <a:lnTo>
                  <a:pt x="44710" y="27530"/>
                </a:lnTo>
                <a:lnTo>
                  <a:pt x="44680" y="27460"/>
                </a:lnTo>
                <a:lnTo>
                  <a:pt x="44650" y="27420"/>
                </a:lnTo>
                <a:lnTo>
                  <a:pt x="44590" y="27350"/>
                </a:lnTo>
                <a:lnTo>
                  <a:pt x="44570" y="27260"/>
                </a:lnTo>
                <a:lnTo>
                  <a:pt x="44570" y="26940"/>
                </a:lnTo>
                <a:lnTo>
                  <a:pt x="44530" y="26820"/>
                </a:lnTo>
                <a:lnTo>
                  <a:pt x="44440" y="26700"/>
                </a:lnTo>
                <a:lnTo>
                  <a:pt x="44180" y="26490"/>
                </a:lnTo>
                <a:lnTo>
                  <a:pt x="44120" y="26430"/>
                </a:lnTo>
                <a:lnTo>
                  <a:pt x="44080" y="26350"/>
                </a:lnTo>
                <a:lnTo>
                  <a:pt x="44070" y="26260"/>
                </a:lnTo>
                <a:lnTo>
                  <a:pt x="44060" y="26100"/>
                </a:lnTo>
                <a:lnTo>
                  <a:pt x="44030" y="26030"/>
                </a:lnTo>
                <a:lnTo>
                  <a:pt x="43960" y="25970"/>
                </a:lnTo>
                <a:lnTo>
                  <a:pt x="43820" y="25920"/>
                </a:lnTo>
                <a:lnTo>
                  <a:pt x="43760" y="25890"/>
                </a:lnTo>
                <a:lnTo>
                  <a:pt x="43730" y="25830"/>
                </a:lnTo>
                <a:lnTo>
                  <a:pt x="43710" y="25710"/>
                </a:lnTo>
                <a:lnTo>
                  <a:pt x="43720" y="25600"/>
                </a:lnTo>
                <a:lnTo>
                  <a:pt x="43760" y="25530"/>
                </a:lnTo>
                <a:lnTo>
                  <a:pt x="43840" y="25490"/>
                </a:lnTo>
                <a:lnTo>
                  <a:pt x="44170" y="25530"/>
                </a:lnTo>
                <a:lnTo>
                  <a:pt x="44320" y="25510"/>
                </a:lnTo>
                <a:lnTo>
                  <a:pt x="44430" y="25460"/>
                </a:lnTo>
                <a:lnTo>
                  <a:pt x="44870" y="25100"/>
                </a:lnTo>
                <a:lnTo>
                  <a:pt x="45130" y="24810"/>
                </a:lnTo>
                <a:lnTo>
                  <a:pt x="45180" y="24760"/>
                </a:lnTo>
                <a:lnTo>
                  <a:pt x="45280" y="24720"/>
                </a:lnTo>
                <a:lnTo>
                  <a:pt x="45370" y="24710"/>
                </a:lnTo>
                <a:lnTo>
                  <a:pt x="45490" y="24740"/>
                </a:lnTo>
                <a:lnTo>
                  <a:pt x="45640" y="24840"/>
                </a:lnTo>
                <a:lnTo>
                  <a:pt x="45770" y="25050"/>
                </a:lnTo>
                <a:lnTo>
                  <a:pt x="45820" y="25120"/>
                </a:lnTo>
                <a:lnTo>
                  <a:pt x="45890" y="25160"/>
                </a:lnTo>
                <a:lnTo>
                  <a:pt x="46040" y="25180"/>
                </a:lnTo>
                <a:lnTo>
                  <a:pt x="46150" y="25220"/>
                </a:lnTo>
                <a:lnTo>
                  <a:pt x="46260" y="25290"/>
                </a:lnTo>
                <a:lnTo>
                  <a:pt x="46370" y="25400"/>
                </a:lnTo>
                <a:lnTo>
                  <a:pt x="46500" y="25510"/>
                </a:lnTo>
                <a:lnTo>
                  <a:pt x="46660" y="25540"/>
                </a:lnTo>
                <a:lnTo>
                  <a:pt x="47080" y="25370"/>
                </a:lnTo>
                <a:lnTo>
                  <a:pt x="47280" y="25180"/>
                </a:lnTo>
                <a:lnTo>
                  <a:pt x="47580" y="24540"/>
                </a:lnTo>
                <a:lnTo>
                  <a:pt x="47500" y="23890"/>
                </a:lnTo>
                <a:lnTo>
                  <a:pt x="47560" y="23610"/>
                </a:lnTo>
                <a:lnTo>
                  <a:pt x="47460" y="23020"/>
                </a:lnTo>
                <a:lnTo>
                  <a:pt x="47480" y="22810"/>
                </a:lnTo>
                <a:lnTo>
                  <a:pt x="47530" y="22650"/>
                </a:lnTo>
                <a:lnTo>
                  <a:pt x="47770" y="22280"/>
                </a:lnTo>
                <a:lnTo>
                  <a:pt x="47850" y="22210"/>
                </a:lnTo>
                <a:lnTo>
                  <a:pt x="47930" y="22200"/>
                </a:lnTo>
                <a:lnTo>
                  <a:pt x="48190" y="22360"/>
                </a:lnTo>
                <a:lnTo>
                  <a:pt x="48300" y="22400"/>
                </a:lnTo>
                <a:lnTo>
                  <a:pt x="48350" y="22400"/>
                </a:lnTo>
                <a:lnTo>
                  <a:pt x="48640" y="22310"/>
                </a:lnTo>
                <a:lnTo>
                  <a:pt x="48700" y="22270"/>
                </a:lnTo>
                <a:lnTo>
                  <a:pt x="48740" y="22220"/>
                </a:lnTo>
                <a:lnTo>
                  <a:pt x="48750" y="22190"/>
                </a:lnTo>
                <a:lnTo>
                  <a:pt x="48800" y="21750"/>
                </a:lnTo>
                <a:lnTo>
                  <a:pt x="48920" y="21290"/>
                </a:lnTo>
                <a:lnTo>
                  <a:pt x="48930" y="21160"/>
                </a:lnTo>
                <a:lnTo>
                  <a:pt x="48930" y="21060"/>
                </a:lnTo>
                <a:lnTo>
                  <a:pt x="48920" y="20960"/>
                </a:lnTo>
                <a:lnTo>
                  <a:pt x="48870" y="20800"/>
                </a:lnTo>
                <a:lnTo>
                  <a:pt x="49500" y="20800"/>
                </a:lnTo>
                <a:lnTo>
                  <a:pt x="49520" y="20770"/>
                </a:lnTo>
                <a:lnTo>
                  <a:pt x="49590" y="20620"/>
                </a:lnTo>
                <a:lnTo>
                  <a:pt x="49610" y="20590"/>
                </a:lnTo>
                <a:lnTo>
                  <a:pt x="49640" y="20570"/>
                </a:lnTo>
                <a:lnTo>
                  <a:pt x="49680" y="20550"/>
                </a:lnTo>
                <a:lnTo>
                  <a:pt x="49730" y="20560"/>
                </a:lnTo>
                <a:lnTo>
                  <a:pt x="49780" y="20610"/>
                </a:lnTo>
                <a:lnTo>
                  <a:pt x="49810" y="20750"/>
                </a:lnTo>
                <a:lnTo>
                  <a:pt x="49990" y="21050"/>
                </a:lnTo>
                <a:lnTo>
                  <a:pt x="50650" y="21830"/>
                </a:lnTo>
                <a:lnTo>
                  <a:pt x="50870" y="22080"/>
                </a:lnTo>
                <a:lnTo>
                  <a:pt x="50870" y="22220"/>
                </a:lnTo>
                <a:lnTo>
                  <a:pt x="50810" y="22350"/>
                </a:lnTo>
                <a:lnTo>
                  <a:pt x="50760" y="22510"/>
                </a:lnTo>
                <a:lnTo>
                  <a:pt x="50710" y="22780"/>
                </a:lnTo>
                <a:lnTo>
                  <a:pt x="50720" y="22880"/>
                </a:lnTo>
                <a:lnTo>
                  <a:pt x="50780" y="22930"/>
                </a:lnTo>
                <a:lnTo>
                  <a:pt x="50890" y="22940"/>
                </a:lnTo>
                <a:lnTo>
                  <a:pt x="51020" y="22990"/>
                </a:lnTo>
                <a:lnTo>
                  <a:pt x="51190" y="23130"/>
                </a:lnTo>
                <a:lnTo>
                  <a:pt x="51330" y="23200"/>
                </a:lnTo>
                <a:lnTo>
                  <a:pt x="51500" y="23250"/>
                </a:lnTo>
                <a:lnTo>
                  <a:pt x="51690" y="23330"/>
                </a:lnTo>
                <a:lnTo>
                  <a:pt x="52040" y="23600"/>
                </a:lnTo>
                <a:lnTo>
                  <a:pt x="52270" y="23900"/>
                </a:lnTo>
                <a:lnTo>
                  <a:pt x="52420" y="24040"/>
                </a:lnTo>
                <a:lnTo>
                  <a:pt x="52500" y="24090"/>
                </a:lnTo>
                <a:lnTo>
                  <a:pt x="52780" y="24080"/>
                </a:lnTo>
                <a:lnTo>
                  <a:pt x="53100" y="24150"/>
                </a:lnTo>
                <a:lnTo>
                  <a:pt x="54140" y="24650"/>
                </a:lnTo>
                <a:lnTo>
                  <a:pt x="54220" y="24720"/>
                </a:lnTo>
                <a:lnTo>
                  <a:pt x="54390" y="24940"/>
                </a:lnTo>
                <a:lnTo>
                  <a:pt x="54500" y="25010"/>
                </a:lnTo>
                <a:lnTo>
                  <a:pt x="54650" y="25060"/>
                </a:lnTo>
                <a:lnTo>
                  <a:pt x="55020" y="25110"/>
                </a:lnTo>
                <a:lnTo>
                  <a:pt x="55110" y="25180"/>
                </a:lnTo>
                <a:lnTo>
                  <a:pt x="55170" y="25270"/>
                </a:lnTo>
                <a:lnTo>
                  <a:pt x="55390" y="25850"/>
                </a:lnTo>
                <a:lnTo>
                  <a:pt x="55460" y="25990"/>
                </a:lnTo>
                <a:lnTo>
                  <a:pt x="55580" y="26200"/>
                </a:lnTo>
                <a:lnTo>
                  <a:pt x="55670" y="26280"/>
                </a:lnTo>
                <a:lnTo>
                  <a:pt x="55810" y="26340"/>
                </a:lnTo>
                <a:lnTo>
                  <a:pt x="55860" y="26370"/>
                </a:lnTo>
                <a:lnTo>
                  <a:pt x="55900" y="26410"/>
                </a:lnTo>
                <a:lnTo>
                  <a:pt x="56050" y="26660"/>
                </a:lnTo>
                <a:lnTo>
                  <a:pt x="56270" y="26960"/>
                </a:lnTo>
                <a:lnTo>
                  <a:pt x="56350" y="27080"/>
                </a:lnTo>
                <a:lnTo>
                  <a:pt x="56370" y="27170"/>
                </a:lnTo>
                <a:lnTo>
                  <a:pt x="56100" y="27450"/>
                </a:lnTo>
                <a:lnTo>
                  <a:pt x="56030" y="27450"/>
                </a:lnTo>
                <a:lnTo>
                  <a:pt x="55980" y="27450"/>
                </a:lnTo>
                <a:lnTo>
                  <a:pt x="55930" y="27430"/>
                </a:lnTo>
                <a:lnTo>
                  <a:pt x="55880" y="27430"/>
                </a:lnTo>
                <a:lnTo>
                  <a:pt x="55830" y="27430"/>
                </a:lnTo>
                <a:lnTo>
                  <a:pt x="55790" y="27440"/>
                </a:lnTo>
                <a:lnTo>
                  <a:pt x="55770" y="27500"/>
                </a:lnTo>
                <a:lnTo>
                  <a:pt x="55780" y="27580"/>
                </a:lnTo>
                <a:lnTo>
                  <a:pt x="55870" y="27790"/>
                </a:lnTo>
                <a:lnTo>
                  <a:pt x="55980" y="27910"/>
                </a:lnTo>
                <a:lnTo>
                  <a:pt x="56110" y="28010"/>
                </a:lnTo>
                <a:lnTo>
                  <a:pt x="56220" y="28050"/>
                </a:lnTo>
                <a:lnTo>
                  <a:pt x="56360" y="28070"/>
                </a:lnTo>
                <a:lnTo>
                  <a:pt x="56660" y="28050"/>
                </a:lnTo>
                <a:lnTo>
                  <a:pt x="56770" y="28100"/>
                </a:lnTo>
                <a:lnTo>
                  <a:pt x="56830" y="28180"/>
                </a:lnTo>
                <a:lnTo>
                  <a:pt x="56910" y="28340"/>
                </a:lnTo>
                <a:lnTo>
                  <a:pt x="56960" y="28380"/>
                </a:lnTo>
                <a:lnTo>
                  <a:pt x="57040" y="28360"/>
                </a:lnTo>
                <a:lnTo>
                  <a:pt x="57300" y="28200"/>
                </a:lnTo>
                <a:lnTo>
                  <a:pt x="57850" y="28650"/>
                </a:lnTo>
                <a:lnTo>
                  <a:pt x="58370" y="28910"/>
                </a:lnTo>
                <a:lnTo>
                  <a:pt x="58470" y="29000"/>
                </a:lnTo>
                <a:lnTo>
                  <a:pt x="58490" y="29030"/>
                </a:lnTo>
                <a:lnTo>
                  <a:pt x="58750" y="29450"/>
                </a:lnTo>
                <a:lnTo>
                  <a:pt x="58940" y="29410"/>
                </a:lnTo>
                <a:lnTo>
                  <a:pt x="59150" y="29320"/>
                </a:lnTo>
                <a:lnTo>
                  <a:pt x="59210" y="29300"/>
                </a:lnTo>
                <a:lnTo>
                  <a:pt x="59280" y="29310"/>
                </a:lnTo>
                <a:lnTo>
                  <a:pt x="59330" y="29360"/>
                </a:lnTo>
                <a:lnTo>
                  <a:pt x="59360" y="29490"/>
                </a:lnTo>
                <a:lnTo>
                  <a:pt x="59340" y="29610"/>
                </a:lnTo>
                <a:lnTo>
                  <a:pt x="59310" y="29690"/>
                </a:lnTo>
                <a:lnTo>
                  <a:pt x="59240" y="29810"/>
                </a:lnTo>
                <a:lnTo>
                  <a:pt x="59160" y="29950"/>
                </a:lnTo>
                <a:lnTo>
                  <a:pt x="59150" y="30040"/>
                </a:lnTo>
                <a:lnTo>
                  <a:pt x="59150" y="30120"/>
                </a:lnTo>
                <a:lnTo>
                  <a:pt x="59190" y="30200"/>
                </a:lnTo>
                <a:lnTo>
                  <a:pt x="59350" y="30340"/>
                </a:lnTo>
                <a:lnTo>
                  <a:pt x="60610" y="31130"/>
                </a:lnTo>
                <a:lnTo>
                  <a:pt x="61180" y="31000"/>
                </a:lnTo>
                <a:lnTo>
                  <a:pt x="61310" y="31380"/>
                </a:lnTo>
                <a:lnTo>
                  <a:pt x="61320" y="31460"/>
                </a:lnTo>
                <a:lnTo>
                  <a:pt x="61290" y="31540"/>
                </a:lnTo>
                <a:lnTo>
                  <a:pt x="61210" y="31600"/>
                </a:lnTo>
                <a:lnTo>
                  <a:pt x="61150" y="31670"/>
                </a:lnTo>
                <a:lnTo>
                  <a:pt x="61130" y="31740"/>
                </a:lnTo>
                <a:lnTo>
                  <a:pt x="61200" y="31850"/>
                </a:lnTo>
                <a:lnTo>
                  <a:pt x="61420" y="32050"/>
                </a:lnTo>
                <a:lnTo>
                  <a:pt x="61470" y="32100"/>
                </a:lnTo>
                <a:lnTo>
                  <a:pt x="61480" y="32170"/>
                </a:lnTo>
                <a:lnTo>
                  <a:pt x="61450" y="32220"/>
                </a:lnTo>
                <a:lnTo>
                  <a:pt x="61350" y="32300"/>
                </a:lnTo>
                <a:lnTo>
                  <a:pt x="61170" y="32330"/>
                </a:lnTo>
                <a:lnTo>
                  <a:pt x="61030" y="32340"/>
                </a:lnTo>
                <a:lnTo>
                  <a:pt x="60940" y="32360"/>
                </a:lnTo>
                <a:lnTo>
                  <a:pt x="60760" y="32440"/>
                </a:lnTo>
                <a:lnTo>
                  <a:pt x="60710" y="32460"/>
                </a:lnTo>
                <a:lnTo>
                  <a:pt x="60660" y="32540"/>
                </a:lnTo>
                <a:lnTo>
                  <a:pt x="60480" y="32850"/>
                </a:lnTo>
                <a:lnTo>
                  <a:pt x="60240" y="33080"/>
                </a:lnTo>
                <a:lnTo>
                  <a:pt x="60160" y="33140"/>
                </a:lnTo>
                <a:lnTo>
                  <a:pt x="59760" y="33540"/>
                </a:lnTo>
                <a:lnTo>
                  <a:pt x="59720" y="33610"/>
                </a:lnTo>
                <a:lnTo>
                  <a:pt x="59690" y="33680"/>
                </a:lnTo>
                <a:lnTo>
                  <a:pt x="59650" y="33890"/>
                </a:lnTo>
                <a:lnTo>
                  <a:pt x="59670" y="33980"/>
                </a:lnTo>
                <a:lnTo>
                  <a:pt x="59740" y="34070"/>
                </a:lnTo>
                <a:lnTo>
                  <a:pt x="59890" y="34170"/>
                </a:lnTo>
                <a:lnTo>
                  <a:pt x="60100" y="34390"/>
                </a:lnTo>
                <a:lnTo>
                  <a:pt x="60310" y="34910"/>
                </a:lnTo>
                <a:lnTo>
                  <a:pt x="59910" y="34730"/>
                </a:lnTo>
                <a:lnTo>
                  <a:pt x="59250" y="34230"/>
                </a:lnTo>
                <a:lnTo>
                  <a:pt x="58950" y="33570"/>
                </a:lnTo>
                <a:lnTo>
                  <a:pt x="58860" y="33650"/>
                </a:lnTo>
                <a:lnTo>
                  <a:pt x="58620" y="33810"/>
                </a:lnTo>
                <a:lnTo>
                  <a:pt x="58520" y="33880"/>
                </a:lnTo>
                <a:lnTo>
                  <a:pt x="58590" y="33700"/>
                </a:lnTo>
                <a:lnTo>
                  <a:pt x="58600" y="33570"/>
                </a:lnTo>
                <a:lnTo>
                  <a:pt x="58580" y="33440"/>
                </a:lnTo>
                <a:lnTo>
                  <a:pt x="58520" y="33270"/>
                </a:lnTo>
                <a:lnTo>
                  <a:pt x="58370" y="33550"/>
                </a:lnTo>
                <a:lnTo>
                  <a:pt x="58210" y="33440"/>
                </a:lnTo>
                <a:lnTo>
                  <a:pt x="58020" y="33210"/>
                </a:lnTo>
                <a:lnTo>
                  <a:pt x="57800" y="33120"/>
                </a:lnTo>
                <a:lnTo>
                  <a:pt x="57860" y="33270"/>
                </a:lnTo>
                <a:lnTo>
                  <a:pt x="57900" y="33420"/>
                </a:lnTo>
                <a:lnTo>
                  <a:pt x="57580" y="33460"/>
                </a:lnTo>
                <a:lnTo>
                  <a:pt x="57490" y="33340"/>
                </a:lnTo>
                <a:lnTo>
                  <a:pt x="57500" y="33150"/>
                </a:lnTo>
                <a:lnTo>
                  <a:pt x="57480" y="32980"/>
                </a:lnTo>
                <a:lnTo>
                  <a:pt x="57360" y="32520"/>
                </a:lnTo>
                <a:lnTo>
                  <a:pt x="57230" y="32390"/>
                </a:lnTo>
                <a:lnTo>
                  <a:pt x="56810" y="32750"/>
                </a:lnTo>
                <a:lnTo>
                  <a:pt x="56760" y="32850"/>
                </a:lnTo>
                <a:lnTo>
                  <a:pt x="56640" y="33030"/>
                </a:lnTo>
                <a:lnTo>
                  <a:pt x="56480" y="33210"/>
                </a:lnTo>
                <a:lnTo>
                  <a:pt x="56350" y="33290"/>
                </a:lnTo>
                <a:lnTo>
                  <a:pt x="56270" y="33530"/>
                </a:lnTo>
                <a:lnTo>
                  <a:pt x="56110" y="33640"/>
                </a:lnTo>
                <a:lnTo>
                  <a:pt x="55940" y="33710"/>
                </a:lnTo>
                <a:lnTo>
                  <a:pt x="55790" y="33870"/>
                </a:lnTo>
                <a:lnTo>
                  <a:pt x="55700" y="34130"/>
                </a:lnTo>
                <a:lnTo>
                  <a:pt x="55710" y="34320"/>
                </a:lnTo>
                <a:lnTo>
                  <a:pt x="55690" y="34480"/>
                </a:lnTo>
                <a:lnTo>
                  <a:pt x="55500" y="34650"/>
                </a:lnTo>
                <a:lnTo>
                  <a:pt x="55100" y="34700"/>
                </a:lnTo>
                <a:lnTo>
                  <a:pt x="52040" y="33780"/>
                </a:lnTo>
                <a:lnTo>
                  <a:pt x="51140" y="33750"/>
                </a:lnTo>
                <a:lnTo>
                  <a:pt x="50420" y="34250"/>
                </a:lnTo>
                <a:lnTo>
                  <a:pt x="49920" y="35370"/>
                </a:lnTo>
                <a:lnTo>
                  <a:pt x="49710" y="35700"/>
                </a:lnTo>
                <a:lnTo>
                  <a:pt x="49540" y="35830"/>
                </a:lnTo>
                <a:lnTo>
                  <a:pt x="49140" y="35950"/>
                </a:lnTo>
                <a:lnTo>
                  <a:pt x="48990" y="36050"/>
                </a:lnTo>
                <a:lnTo>
                  <a:pt x="48880" y="36250"/>
                </a:lnTo>
                <a:lnTo>
                  <a:pt x="48880" y="36380"/>
                </a:lnTo>
                <a:lnTo>
                  <a:pt x="48910" y="36520"/>
                </a:lnTo>
                <a:lnTo>
                  <a:pt x="48880" y="36780"/>
                </a:lnTo>
                <a:lnTo>
                  <a:pt x="48810" y="36950"/>
                </a:lnTo>
                <a:lnTo>
                  <a:pt x="48500" y="37540"/>
                </a:lnTo>
                <a:lnTo>
                  <a:pt x="48330" y="38160"/>
                </a:lnTo>
                <a:lnTo>
                  <a:pt x="48250" y="38470"/>
                </a:lnTo>
                <a:lnTo>
                  <a:pt x="47870" y="38570"/>
                </a:lnTo>
                <a:lnTo>
                  <a:pt x="47300" y="38440"/>
                </a:lnTo>
                <a:lnTo>
                  <a:pt x="46710" y="38190"/>
                </a:lnTo>
                <a:lnTo>
                  <a:pt x="46280" y="37910"/>
                </a:lnTo>
                <a:lnTo>
                  <a:pt x="44870" y="36500"/>
                </a:lnTo>
                <a:lnTo>
                  <a:pt x="44600" y="36150"/>
                </a:lnTo>
                <a:lnTo>
                  <a:pt x="44280" y="35290"/>
                </a:lnTo>
                <a:lnTo>
                  <a:pt x="44040" y="34900"/>
                </a:lnTo>
                <a:lnTo>
                  <a:pt x="43850" y="34750"/>
                </a:lnTo>
                <a:lnTo>
                  <a:pt x="43510" y="34680"/>
                </a:lnTo>
                <a:lnTo>
                  <a:pt x="43380" y="34580"/>
                </a:lnTo>
                <a:lnTo>
                  <a:pt x="43390" y="34480"/>
                </a:lnTo>
                <a:lnTo>
                  <a:pt x="43440" y="34320"/>
                </a:lnTo>
                <a:lnTo>
                  <a:pt x="43450" y="34130"/>
                </a:lnTo>
                <a:lnTo>
                  <a:pt x="43320" y="33930"/>
                </a:lnTo>
                <a:lnTo>
                  <a:pt x="43130" y="33840"/>
                </a:lnTo>
                <a:lnTo>
                  <a:pt x="42960" y="33830"/>
                </a:lnTo>
                <a:lnTo>
                  <a:pt x="42610" y="33900"/>
                </a:lnTo>
                <a:lnTo>
                  <a:pt x="41140" y="33860"/>
                </a:lnTo>
                <a:lnTo>
                  <a:pt x="40310" y="34000"/>
                </a:lnTo>
                <a:lnTo>
                  <a:pt x="39960" y="34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rodsko-Posav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75040" y="32680"/>
                </a:moveTo>
                <a:lnTo>
                  <a:pt x="75640" y="33130"/>
                </a:lnTo>
                <a:lnTo>
                  <a:pt x="75660" y="33150"/>
                </a:lnTo>
                <a:lnTo>
                  <a:pt x="75670" y="33170"/>
                </a:lnTo>
                <a:lnTo>
                  <a:pt x="75720" y="33220"/>
                </a:lnTo>
                <a:lnTo>
                  <a:pt x="75850" y="33300"/>
                </a:lnTo>
                <a:lnTo>
                  <a:pt x="76880" y="33680"/>
                </a:lnTo>
                <a:lnTo>
                  <a:pt x="77230" y="33730"/>
                </a:lnTo>
                <a:lnTo>
                  <a:pt x="77710" y="33700"/>
                </a:lnTo>
                <a:lnTo>
                  <a:pt x="77910" y="33620"/>
                </a:lnTo>
                <a:lnTo>
                  <a:pt x="78030" y="33510"/>
                </a:lnTo>
                <a:lnTo>
                  <a:pt x="78100" y="33400"/>
                </a:lnTo>
                <a:lnTo>
                  <a:pt x="78210" y="33320"/>
                </a:lnTo>
                <a:lnTo>
                  <a:pt x="78400" y="33270"/>
                </a:lnTo>
                <a:lnTo>
                  <a:pt x="78810" y="33220"/>
                </a:lnTo>
                <a:lnTo>
                  <a:pt x="79370" y="33310"/>
                </a:lnTo>
                <a:lnTo>
                  <a:pt x="81280" y="33980"/>
                </a:lnTo>
                <a:lnTo>
                  <a:pt x="82050" y="34380"/>
                </a:lnTo>
                <a:lnTo>
                  <a:pt x="81670" y="34830"/>
                </a:lnTo>
                <a:lnTo>
                  <a:pt x="81610" y="34950"/>
                </a:lnTo>
                <a:lnTo>
                  <a:pt x="81560" y="35070"/>
                </a:lnTo>
                <a:lnTo>
                  <a:pt x="81530" y="35210"/>
                </a:lnTo>
                <a:lnTo>
                  <a:pt x="81520" y="35380"/>
                </a:lnTo>
                <a:lnTo>
                  <a:pt x="81520" y="35560"/>
                </a:lnTo>
                <a:lnTo>
                  <a:pt x="81540" y="35790"/>
                </a:lnTo>
                <a:lnTo>
                  <a:pt x="81660" y="36120"/>
                </a:lnTo>
                <a:lnTo>
                  <a:pt x="82000" y="36670"/>
                </a:lnTo>
                <a:lnTo>
                  <a:pt x="82010" y="36670"/>
                </a:lnTo>
                <a:lnTo>
                  <a:pt x="82020" y="36670"/>
                </a:lnTo>
                <a:lnTo>
                  <a:pt x="82010" y="36820"/>
                </a:lnTo>
                <a:lnTo>
                  <a:pt x="82090" y="37090"/>
                </a:lnTo>
                <a:lnTo>
                  <a:pt x="82110" y="37390"/>
                </a:lnTo>
                <a:lnTo>
                  <a:pt x="81740" y="37380"/>
                </a:lnTo>
                <a:lnTo>
                  <a:pt x="81340" y="37230"/>
                </a:lnTo>
                <a:lnTo>
                  <a:pt x="81250" y="37170"/>
                </a:lnTo>
                <a:lnTo>
                  <a:pt x="81200" y="37140"/>
                </a:lnTo>
                <a:lnTo>
                  <a:pt x="81050" y="37050"/>
                </a:lnTo>
                <a:lnTo>
                  <a:pt x="80960" y="36990"/>
                </a:lnTo>
                <a:lnTo>
                  <a:pt x="80740" y="36750"/>
                </a:lnTo>
                <a:lnTo>
                  <a:pt x="80390" y="36370"/>
                </a:lnTo>
                <a:lnTo>
                  <a:pt x="80130" y="36150"/>
                </a:lnTo>
                <a:lnTo>
                  <a:pt x="79830" y="36010"/>
                </a:lnTo>
                <a:lnTo>
                  <a:pt x="78750" y="35920"/>
                </a:lnTo>
                <a:lnTo>
                  <a:pt x="78520" y="35820"/>
                </a:lnTo>
                <a:lnTo>
                  <a:pt x="77820" y="35310"/>
                </a:lnTo>
                <a:lnTo>
                  <a:pt x="77450" y="35170"/>
                </a:lnTo>
                <a:lnTo>
                  <a:pt x="77070" y="35250"/>
                </a:lnTo>
                <a:lnTo>
                  <a:pt x="76900" y="35460"/>
                </a:lnTo>
                <a:lnTo>
                  <a:pt x="76860" y="35730"/>
                </a:lnTo>
                <a:lnTo>
                  <a:pt x="76850" y="36010"/>
                </a:lnTo>
                <a:lnTo>
                  <a:pt x="76750" y="36230"/>
                </a:lnTo>
                <a:lnTo>
                  <a:pt x="76690" y="36270"/>
                </a:lnTo>
                <a:lnTo>
                  <a:pt x="76480" y="36400"/>
                </a:lnTo>
                <a:lnTo>
                  <a:pt x="76150" y="36470"/>
                </a:lnTo>
                <a:lnTo>
                  <a:pt x="76000" y="36470"/>
                </a:lnTo>
                <a:lnTo>
                  <a:pt x="75810" y="36470"/>
                </a:lnTo>
                <a:lnTo>
                  <a:pt x="75520" y="36410"/>
                </a:lnTo>
                <a:lnTo>
                  <a:pt x="75180" y="36250"/>
                </a:lnTo>
                <a:lnTo>
                  <a:pt x="74320" y="35470"/>
                </a:lnTo>
                <a:lnTo>
                  <a:pt x="74080" y="35340"/>
                </a:lnTo>
                <a:lnTo>
                  <a:pt x="73840" y="35340"/>
                </a:lnTo>
                <a:lnTo>
                  <a:pt x="73610" y="35460"/>
                </a:lnTo>
                <a:lnTo>
                  <a:pt x="73260" y="35890"/>
                </a:lnTo>
                <a:lnTo>
                  <a:pt x="72670" y="36590"/>
                </a:lnTo>
                <a:lnTo>
                  <a:pt x="72420" y="36830"/>
                </a:lnTo>
                <a:lnTo>
                  <a:pt x="72290" y="36900"/>
                </a:lnTo>
                <a:lnTo>
                  <a:pt x="72190" y="36920"/>
                </a:lnTo>
                <a:lnTo>
                  <a:pt x="71860" y="36990"/>
                </a:lnTo>
                <a:lnTo>
                  <a:pt x="71410" y="37180"/>
                </a:lnTo>
                <a:lnTo>
                  <a:pt x="71260" y="37200"/>
                </a:lnTo>
                <a:lnTo>
                  <a:pt x="70950" y="37070"/>
                </a:lnTo>
                <a:lnTo>
                  <a:pt x="70670" y="36810"/>
                </a:lnTo>
                <a:lnTo>
                  <a:pt x="70180" y="36180"/>
                </a:lnTo>
                <a:lnTo>
                  <a:pt x="69800" y="35690"/>
                </a:lnTo>
                <a:lnTo>
                  <a:pt x="69390" y="35290"/>
                </a:lnTo>
                <a:lnTo>
                  <a:pt x="68930" y="35020"/>
                </a:lnTo>
                <a:lnTo>
                  <a:pt x="68420" y="34990"/>
                </a:lnTo>
                <a:lnTo>
                  <a:pt x="68090" y="35170"/>
                </a:lnTo>
                <a:lnTo>
                  <a:pt x="67520" y="35770"/>
                </a:lnTo>
                <a:lnTo>
                  <a:pt x="67200" y="35980"/>
                </a:lnTo>
                <a:lnTo>
                  <a:pt x="67040" y="36000"/>
                </a:lnTo>
                <a:lnTo>
                  <a:pt x="66700" y="35960"/>
                </a:lnTo>
                <a:lnTo>
                  <a:pt x="65920" y="36070"/>
                </a:lnTo>
                <a:lnTo>
                  <a:pt x="65810" y="36110"/>
                </a:lnTo>
                <a:lnTo>
                  <a:pt x="65890" y="35970"/>
                </a:lnTo>
                <a:lnTo>
                  <a:pt x="66030" y="35510"/>
                </a:lnTo>
                <a:lnTo>
                  <a:pt x="65660" y="35710"/>
                </a:lnTo>
                <a:lnTo>
                  <a:pt x="65480" y="35740"/>
                </a:lnTo>
                <a:lnTo>
                  <a:pt x="65290" y="35670"/>
                </a:lnTo>
                <a:lnTo>
                  <a:pt x="65400" y="35530"/>
                </a:lnTo>
                <a:lnTo>
                  <a:pt x="65440" y="35410"/>
                </a:lnTo>
                <a:lnTo>
                  <a:pt x="65430" y="35290"/>
                </a:lnTo>
                <a:lnTo>
                  <a:pt x="65340" y="35140"/>
                </a:lnTo>
                <a:lnTo>
                  <a:pt x="65220" y="35070"/>
                </a:lnTo>
                <a:lnTo>
                  <a:pt x="65150" y="35150"/>
                </a:lnTo>
                <a:lnTo>
                  <a:pt x="65110" y="35290"/>
                </a:lnTo>
                <a:lnTo>
                  <a:pt x="65080" y="35360"/>
                </a:lnTo>
                <a:lnTo>
                  <a:pt x="64560" y="35530"/>
                </a:lnTo>
                <a:lnTo>
                  <a:pt x="64280" y="35560"/>
                </a:lnTo>
                <a:lnTo>
                  <a:pt x="64070" y="35440"/>
                </a:lnTo>
                <a:lnTo>
                  <a:pt x="63930" y="35310"/>
                </a:lnTo>
                <a:lnTo>
                  <a:pt x="63420" y="34980"/>
                </a:lnTo>
                <a:lnTo>
                  <a:pt x="63130" y="34860"/>
                </a:lnTo>
                <a:lnTo>
                  <a:pt x="62530" y="34470"/>
                </a:lnTo>
                <a:lnTo>
                  <a:pt x="62240" y="35110"/>
                </a:lnTo>
                <a:lnTo>
                  <a:pt x="62170" y="35210"/>
                </a:lnTo>
                <a:lnTo>
                  <a:pt x="61440" y="35270"/>
                </a:lnTo>
                <a:lnTo>
                  <a:pt x="61270" y="35360"/>
                </a:lnTo>
                <a:lnTo>
                  <a:pt x="60310" y="34910"/>
                </a:lnTo>
                <a:lnTo>
                  <a:pt x="60100" y="34390"/>
                </a:lnTo>
                <a:lnTo>
                  <a:pt x="59890" y="34170"/>
                </a:lnTo>
                <a:lnTo>
                  <a:pt x="59740" y="34070"/>
                </a:lnTo>
                <a:lnTo>
                  <a:pt x="59670" y="33980"/>
                </a:lnTo>
                <a:lnTo>
                  <a:pt x="59650" y="33890"/>
                </a:lnTo>
                <a:lnTo>
                  <a:pt x="59690" y="33680"/>
                </a:lnTo>
                <a:lnTo>
                  <a:pt x="59720" y="33610"/>
                </a:lnTo>
                <a:lnTo>
                  <a:pt x="59760" y="33540"/>
                </a:lnTo>
                <a:lnTo>
                  <a:pt x="60160" y="33140"/>
                </a:lnTo>
                <a:lnTo>
                  <a:pt x="60240" y="33080"/>
                </a:lnTo>
                <a:lnTo>
                  <a:pt x="60480" y="32850"/>
                </a:lnTo>
                <a:lnTo>
                  <a:pt x="60660" y="32540"/>
                </a:lnTo>
                <a:lnTo>
                  <a:pt x="60710" y="32460"/>
                </a:lnTo>
                <a:lnTo>
                  <a:pt x="60760" y="32440"/>
                </a:lnTo>
                <a:lnTo>
                  <a:pt x="60940" y="32360"/>
                </a:lnTo>
                <a:lnTo>
                  <a:pt x="61030" y="32340"/>
                </a:lnTo>
                <a:lnTo>
                  <a:pt x="61170" y="32330"/>
                </a:lnTo>
                <a:lnTo>
                  <a:pt x="61350" y="32300"/>
                </a:lnTo>
                <a:lnTo>
                  <a:pt x="61450" y="32220"/>
                </a:lnTo>
                <a:lnTo>
                  <a:pt x="61480" y="32170"/>
                </a:lnTo>
                <a:lnTo>
                  <a:pt x="61470" y="32100"/>
                </a:lnTo>
                <a:lnTo>
                  <a:pt x="61420" y="32050"/>
                </a:lnTo>
                <a:lnTo>
                  <a:pt x="61200" y="31850"/>
                </a:lnTo>
                <a:lnTo>
                  <a:pt x="61130" y="31740"/>
                </a:lnTo>
                <a:lnTo>
                  <a:pt x="61150" y="31670"/>
                </a:lnTo>
                <a:lnTo>
                  <a:pt x="61210" y="31600"/>
                </a:lnTo>
                <a:lnTo>
                  <a:pt x="61290" y="31540"/>
                </a:lnTo>
                <a:lnTo>
                  <a:pt x="61320" y="31460"/>
                </a:lnTo>
                <a:lnTo>
                  <a:pt x="61310" y="31380"/>
                </a:lnTo>
                <a:lnTo>
                  <a:pt x="61180" y="31000"/>
                </a:lnTo>
                <a:lnTo>
                  <a:pt x="61860" y="30440"/>
                </a:lnTo>
                <a:lnTo>
                  <a:pt x="62050" y="30330"/>
                </a:lnTo>
                <a:lnTo>
                  <a:pt x="62250" y="30290"/>
                </a:lnTo>
                <a:lnTo>
                  <a:pt x="62510" y="30360"/>
                </a:lnTo>
                <a:lnTo>
                  <a:pt x="62670" y="30470"/>
                </a:lnTo>
                <a:lnTo>
                  <a:pt x="62860" y="30520"/>
                </a:lnTo>
                <a:lnTo>
                  <a:pt x="63080" y="30500"/>
                </a:lnTo>
                <a:lnTo>
                  <a:pt x="63850" y="30150"/>
                </a:lnTo>
                <a:lnTo>
                  <a:pt x="64420" y="30140"/>
                </a:lnTo>
                <a:lnTo>
                  <a:pt x="65760" y="31100"/>
                </a:lnTo>
                <a:lnTo>
                  <a:pt x="66020" y="31370"/>
                </a:lnTo>
                <a:lnTo>
                  <a:pt x="66590" y="32060"/>
                </a:lnTo>
                <a:lnTo>
                  <a:pt x="66870" y="32300"/>
                </a:lnTo>
                <a:lnTo>
                  <a:pt x="67280" y="32560"/>
                </a:lnTo>
                <a:lnTo>
                  <a:pt x="67710" y="32750"/>
                </a:lnTo>
                <a:lnTo>
                  <a:pt x="67960" y="32790"/>
                </a:lnTo>
                <a:lnTo>
                  <a:pt x="68430" y="32740"/>
                </a:lnTo>
                <a:lnTo>
                  <a:pt x="68660" y="32750"/>
                </a:lnTo>
                <a:lnTo>
                  <a:pt x="68980" y="32840"/>
                </a:lnTo>
                <a:lnTo>
                  <a:pt x="69120" y="32900"/>
                </a:lnTo>
                <a:lnTo>
                  <a:pt x="69190" y="32950"/>
                </a:lnTo>
                <a:lnTo>
                  <a:pt x="69210" y="33000"/>
                </a:lnTo>
                <a:lnTo>
                  <a:pt x="69250" y="33090"/>
                </a:lnTo>
                <a:lnTo>
                  <a:pt x="69260" y="33130"/>
                </a:lnTo>
                <a:lnTo>
                  <a:pt x="69260" y="33170"/>
                </a:lnTo>
                <a:lnTo>
                  <a:pt x="69270" y="33230"/>
                </a:lnTo>
                <a:lnTo>
                  <a:pt x="69260" y="33310"/>
                </a:lnTo>
                <a:lnTo>
                  <a:pt x="69240" y="33430"/>
                </a:lnTo>
                <a:lnTo>
                  <a:pt x="69240" y="33480"/>
                </a:lnTo>
                <a:lnTo>
                  <a:pt x="69260" y="33520"/>
                </a:lnTo>
                <a:lnTo>
                  <a:pt x="69470" y="33870"/>
                </a:lnTo>
                <a:lnTo>
                  <a:pt x="69500" y="33960"/>
                </a:lnTo>
                <a:lnTo>
                  <a:pt x="69500" y="33980"/>
                </a:lnTo>
                <a:lnTo>
                  <a:pt x="69340" y="34280"/>
                </a:lnTo>
                <a:lnTo>
                  <a:pt x="69300" y="34380"/>
                </a:lnTo>
                <a:lnTo>
                  <a:pt x="69350" y="34430"/>
                </a:lnTo>
                <a:lnTo>
                  <a:pt x="69610" y="34510"/>
                </a:lnTo>
                <a:lnTo>
                  <a:pt x="69870" y="34550"/>
                </a:lnTo>
                <a:lnTo>
                  <a:pt x="70080" y="34540"/>
                </a:lnTo>
                <a:lnTo>
                  <a:pt x="70170" y="34510"/>
                </a:lnTo>
                <a:lnTo>
                  <a:pt x="70250" y="34480"/>
                </a:lnTo>
                <a:lnTo>
                  <a:pt x="70300" y="34450"/>
                </a:lnTo>
                <a:lnTo>
                  <a:pt x="70330" y="34410"/>
                </a:lnTo>
                <a:lnTo>
                  <a:pt x="70360" y="34370"/>
                </a:lnTo>
                <a:lnTo>
                  <a:pt x="70380" y="34300"/>
                </a:lnTo>
                <a:lnTo>
                  <a:pt x="70400" y="34230"/>
                </a:lnTo>
                <a:lnTo>
                  <a:pt x="70420" y="34160"/>
                </a:lnTo>
                <a:lnTo>
                  <a:pt x="70430" y="33960"/>
                </a:lnTo>
                <a:lnTo>
                  <a:pt x="70430" y="33880"/>
                </a:lnTo>
                <a:lnTo>
                  <a:pt x="70480" y="33840"/>
                </a:lnTo>
                <a:lnTo>
                  <a:pt x="70570" y="33820"/>
                </a:lnTo>
                <a:lnTo>
                  <a:pt x="70940" y="33860"/>
                </a:lnTo>
                <a:lnTo>
                  <a:pt x="71060" y="33840"/>
                </a:lnTo>
                <a:lnTo>
                  <a:pt x="71390" y="33710"/>
                </a:lnTo>
                <a:lnTo>
                  <a:pt x="71550" y="33600"/>
                </a:lnTo>
                <a:lnTo>
                  <a:pt x="71720" y="33410"/>
                </a:lnTo>
                <a:lnTo>
                  <a:pt x="71780" y="33290"/>
                </a:lnTo>
                <a:lnTo>
                  <a:pt x="71810" y="33210"/>
                </a:lnTo>
                <a:lnTo>
                  <a:pt x="71840" y="33150"/>
                </a:lnTo>
                <a:lnTo>
                  <a:pt x="71860" y="33120"/>
                </a:lnTo>
                <a:lnTo>
                  <a:pt x="71900" y="33080"/>
                </a:lnTo>
                <a:lnTo>
                  <a:pt x="71930" y="33060"/>
                </a:lnTo>
                <a:lnTo>
                  <a:pt x="72070" y="33040"/>
                </a:lnTo>
                <a:lnTo>
                  <a:pt x="72100" y="33020"/>
                </a:lnTo>
                <a:lnTo>
                  <a:pt x="72120" y="32990"/>
                </a:lnTo>
                <a:lnTo>
                  <a:pt x="72120" y="32940"/>
                </a:lnTo>
                <a:lnTo>
                  <a:pt x="72100" y="32900"/>
                </a:lnTo>
                <a:lnTo>
                  <a:pt x="72040" y="32820"/>
                </a:lnTo>
                <a:lnTo>
                  <a:pt x="72020" y="32780"/>
                </a:lnTo>
                <a:lnTo>
                  <a:pt x="71990" y="32720"/>
                </a:lnTo>
                <a:lnTo>
                  <a:pt x="71990" y="32670"/>
                </a:lnTo>
                <a:lnTo>
                  <a:pt x="72010" y="32610"/>
                </a:lnTo>
                <a:lnTo>
                  <a:pt x="72050" y="32550"/>
                </a:lnTo>
                <a:lnTo>
                  <a:pt x="72120" y="32470"/>
                </a:lnTo>
                <a:lnTo>
                  <a:pt x="72190" y="32410"/>
                </a:lnTo>
                <a:lnTo>
                  <a:pt x="72280" y="32350"/>
                </a:lnTo>
                <a:lnTo>
                  <a:pt x="72390" y="32320"/>
                </a:lnTo>
                <a:lnTo>
                  <a:pt x="72530" y="32300"/>
                </a:lnTo>
                <a:lnTo>
                  <a:pt x="75040" y="3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arlovac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0120" y="27150"/>
                </a:moveTo>
                <a:lnTo>
                  <a:pt x="40340" y="28010"/>
                </a:lnTo>
                <a:lnTo>
                  <a:pt x="40420" y="28130"/>
                </a:lnTo>
                <a:lnTo>
                  <a:pt x="40500" y="28290"/>
                </a:lnTo>
                <a:lnTo>
                  <a:pt x="40580" y="28420"/>
                </a:lnTo>
                <a:lnTo>
                  <a:pt x="40570" y="28520"/>
                </a:lnTo>
                <a:lnTo>
                  <a:pt x="40510" y="28640"/>
                </a:lnTo>
                <a:lnTo>
                  <a:pt x="40480" y="28740"/>
                </a:lnTo>
                <a:lnTo>
                  <a:pt x="40460" y="28890"/>
                </a:lnTo>
                <a:lnTo>
                  <a:pt x="40500" y="29060"/>
                </a:lnTo>
                <a:lnTo>
                  <a:pt x="40460" y="29180"/>
                </a:lnTo>
                <a:lnTo>
                  <a:pt x="40300" y="29500"/>
                </a:lnTo>
                <a:lnTo>
                  <a:pt x="40300" y="29700"/>
                </a:lnTo>
                <a:lnTo>
                  <a:pt x="40250" y="29810"/>
                </a:lnTo>
                <a:lnTo>
                  <a:pt x="40140" y="29890"/>
                </a:lnTo>
                <a:lnTo>
                  <a:pt x="39830" y="30000"/>
                </a:lnTo>
                <a:lnTo>
                  <a:pt x="39710" y="30010"/>
                </a:lnTo>
                <a:lnTo>
                  <a:pt x="39620" y="29970"/>
                </a:lnTo>
                <a:lnTo>
                  <a:pt x="39540" y="29910"/>
                </a:lnTo>
                <a:lnTo>
                  <a:pt x="39410" y="29790"/>
                </a:lnTo>
                <a:lnTo>
                  <a:pt x="39270" y="29680"/>
                </a:lnTo>
                <a:lnTo>
                  <a:pt x="39140" y="29620"/>
                </a:lnTo>
                <a:lnTo>
                  <a:pt x="39030" y="29610"/>
                </a:lnTo>
                <a:lnTo>
                  <a:pt x="38880" y="29630"/>
                </a:lnTo>
                <a:lnTo>
                  <a:pt x="38800" y="29610"/>
                </a:lnTo>
                <a:lnTo>
                  <a:pt x="38700" y="29460"/>
                </a:lnTo>
                <a:lnTo>
                  <a:pt x="38630" y="29410"/>
                </a:lnTo>
                <a:lnTo>
                  <a:pt x="38430" y="29410"/>
                </a:lnTo>
                <a:lnTo>
                  <a:pt x="38020" y="29310"/>
                </a:lnTo>
                <a:lnTo>
                  <a:pt x="37810" y="29370"/>
                </a:lnTo>
                <a:lnTo>
                  <a:pt x="37730" y="29450"/>
                </a:lnTo>
                <a:lnTo>
                  <a:pt x="37720" y="29530"/>
                </a:lnTo>
                <a:lnTo>
                  <a:pt x="37780" y="29600"/>
                </a:lnTo>
                <a:lnTo>
                  <a:pt x="37920" y="29740"/>
                </a:lnTo>
                <a:lnTo>
                  <a:pt x="37960" y="29810"/>
                </a:lnTo>
                <a:lnTo>
                  <a:pt x="37960" y="29900"/>
                </a:lnTo>
                <a:lnTo>
                  <a:pt x="37860" y="30260"/>
                </a:lnTo>
                <a:lnTo>
                  <a:pt x="37850" y="30380"/>
                </a:lnTo>
                <a:lnTo>
                  <a:pt x="37860" y="30450"/>
                </a:lnTo>
                <a:lnTo>
                  <a:pt x="37890" y="30520"/>
                </a:lnTo>
                <a:lnTo>
                  <a:pt x="37990" y="30670"/>
                </a:lnTo>
                <a:lnTo>
                  <a:pt x="38040" y="30760"/>
                </a:lnTo>
                <a:lnTo>
                  <a:pt x="38080" y="30890"/>
                </a:lnTo>
                <a:lnTo>
                  <a:pt x="38090" y="30940"/>
                </a:lnTo>
                <a:lnTo>
                  <a:pt x="38070" y="30980"/>
                </a:lnTo>
                <a:lnTo>
                  <a:pt x="37830" y="31190"/>
                </a:lnTo>
                <a:lnTo>
                  <a:pt x="37800" y="31280"/>
                </a:lnTo>
                <a:lnTo>
                  <a:pt x="37810" y="31380"/>
                </a:lnTo>
                <a:lnTo>
                  <a:pt x="37830" y="31490"/>
                </a:lnTo>
                <a:lnTo>
                  <a:pt x="37850" y="31610"/>
                </a:lnTo>
                <a:lnTo>
                  <a:pt x="37850" y="31750"/>
                </a:lnTo>
                <a:lnTo>
                  <a:pt x="37830" y="31880"/>
                </a:lnTo>
                <a:lnTo>
                  <a:pt x="37810" y="32010"/>
                </a:lnTo>
                <a:lnTo>
                  <a:pt x="37730" y="32270"/>
                </a:lnTo>
                <a:lnTo>
                  <a:pt x="37710" y="32380"/>
                </a:lnTo>
                <a:lnTo>
                  <a:pt x="37720" y="32480"/>
                </a:lnTo>
                <a:lnTo>
                  <a:pt x="37750" y="32580"/>
                </a:lnTo>
                <a:lnTo>
                  <a:pt x="37770" y="32660"/>
                </a:lnTo>
                <a:lnTo>
                  <a:pt x="37790" y="32750"/>
                </a:lnTo>
                <a:lnTo>
                  <a:pt x="37760" y="32800"/>
                </a:lnTo>
                <a:lnTo>
                  <a:pt x="37560" y="32980"/>
                </a:lnTo>
                <a:lnTo>
                  <a:pt x="37500" y="33130"/>
                </a:lnTo>
                <a:lnTo>
                  <a:pt x="37400" y="33300"/>
                </a:lnTo>
                <a:lnTo>
                  <a:pt x="37330" y="33380"/>
                </a:lnTo>
                <a:lnTo>
                  <a:pt x="37320" y="33460"/>
                </a:lnTo>
                <a:lnTo>
                  <a:pt x="37330" y="33560"/>
                </a:lnTo>
                <a:lnTo>
                  <a:pt x="37350" y="33680"/>
                </a:lnTo>
                <a:lnTo>
                  <a:pt x="37370" y="33860"/>
                </a:lnTo>
                <a:lnTo>
                  <a:pt x="37410" y="33960"/>
                </a:lnTo>
                <a:lnTo>
                  <a:pt x="37450" y="34000"/>
                </a:lnTo>
                <a:lnTo>
                  <a:pt x="38460" y="34220"/>
                </a:lnTo>
                <a:lnTo>
                  <a:pt x="38500" y="34210"/>
                </a:lnTo>
                <a:lnTo>
                  <a:pt x="38540" y="34190"/>
                </a:lnTo>
                <a:lnTo>
                  <a:pt x="38630" y="34110"/>
                </a:lnTo>
                <a:lnTo>
                  <a:pt x="38670" y="34080"/>
                </a:lnTo>
                <a:lnTo>
                  <a:pt x="38730" y="34060"/>
                </a:lnTo>
                <a:lnTo>
                  <a:pt x="38950" y="34050"/>
                </a:lnTo>
                <a:lnTo>
                  <a:pt x="39040" y="34070"/>
                </a:lnTo>
                <a:lnTo>
                  <a:pt x="39100" y="34100"/>
                </a:lnTo>
                <a:lnTo>
                  <a:pt x="39160" y="34100"/>
                </a:lnTo>
                <a:lnTo>
                  <a:pt x="39300" y="34020"/>
                </a:lnTo>
                <a:lnTo>
                  <a:pt x="39330" y="34020"/>
                </a:lnTo>
                <a:lnTo>
                  <a:pt x="39370" y="34030"/>
                </a:lnTo>
                <a:lnTo>
                  <a:pt x="39410" y="34060"/>
                </a:lnTo>
                <a:lnTo>
                  <a:pt x="39450" y="34080"/>
                </a:lnTo>
                <a:lnTo>
                  <a:pt x="39500" y="34090"/>
                </a:lnTo>
                <a:lnTo>
                  <a:pt x="39570" y="34090"/>
                </a:lnTo>
                <a:lnTo>
                  <a:pt x="39630" y="34100"/>
                </a:lnTo>
                <a:lnTo>
                  <a:pt x="39690" y="34120"/>
                </a:lnTo>
                <a:lnTo>
                  <a:pt x="39960" y="34310"/>
                </a:lnTo>
                <a:lnTo>
                  <a:pt x="39810" y="34460"/>
                </a:lnTo>
                <a:lnTo>
                  <a:pt x="39630" y="34940"/>
                </a:lnTo>
                <a:lnTo>
                  <a:pt x="39620" y="35100"/>
                </a:lnTo>
                <a:lnTo>
                  <a:pt x="39670" y="36400"/>
                </a:lnTo>
                <a:lnTo>
                  <a:pt x="39610" y="36740"/>
                </a:lnTo>
                <a:lnTo>
                  <a:pt x="39250" y="37680"/>
                </a:lnTo>
                <a:lnTo>
                  <a:pt x="39240" y="38090"/>
                </a:lnTo>
                <a:lnTo>
                  <a:pt x="39420" y="38750"/>
                </a:lnTo>
                <a:lnTo>
                  <a:pt x="39360" y="39130"/>
                </a:lnTo>
                <a:lnTo>
                  <a:pt x="38980" y="39800"/>
                </a:lnTo>
                <a:lnTo>
                  <a:pt x="38910" y="40030"/>
                </a:lnTo>
                <a:lnTo>
                  <a:pt x="38900" y="40030"/>
                </a:lnTo>
                <a:lnTo>
                  <a:pt x="38780" y="40130"/>
                </a:lnTo>
                <a:lnTo>
                  <a:pt x="38670" y="40140"/>
                </a:lnTo>
                <a:lnTo>
                  <a:pt x="38560" y="40130"/>
                </a:lnTo>
                <a:lnTo>
                  <a:pt x="38490" y="40080"/>
                </a:lnTo>
                <a:lnTo>
                  <a:pt x="38440" y="40050"/>
                </a:lnTo>
                <a:lnTo>
                  <a:pt x="38210" y="39990"/>
                </a:lnTo>
                <a:lnTo>
                  <a:pt x="37860" y="39750"/>
                </a:lnTo>
                <a:lnTo>
                  <a:pt x="37770" y="39730"/>
                </a:lnTo>
                <a:lnTo>
                  <a:pt x="37710" y="39740"/>
                </a:lnTo>
                <a:lnTo>
                  <a:pt x="37430" y="40000"/>
                </a:lnTo>
                <a:lnTo>
                  <a:pt x="37330" y="40060"/>
                </a:lnTo>
                <a:lnTo>
                  <a:pt x="37130" y="40150"/>
                </a:lnTo>
                <a:lnTo>
                  <a:pt x="37000" y="40130"/>
                </a:lnTo>
                <a:lnTo>
                  <a:pt x="36670" y="39840"/>
                </a:lnTo>
                <a:lnTo>
                  <a:pt x="36340" y="39710"/>
                </a:lnTo>
                <a:lnTo>
                  <a:pt x="36210" y="39680"/>
                </a:lnTo>
                <a:lnTo>
                  <a:pt x="36110" y="39710"/>
                </a:lnTo>
                <a:lnTo>
                  <a:pt x="35960" y="39940"/>
                </a:lnTo>
                <a:lnTo>
                  <a:pt x="35910" y="39990"/>
                </a:lnTo>
                <a:lnTo>
                  <a:pt x="35880" y="40020"/>
                </a:lnTo>
                <a:lnTo>
                  <a:pt x="35840" y="40060"/>
                </a:lnTo>
                <a:lnTo>
                  <a:pt x="35820" y="40110"/>
                </a:lnTo>
                <a:lnTo>
                  <a:pt x="35810" y="40180"/>
                </a:lnTo>
                <a:lnTo>
                  <a:pt x="35830" y="40260"/>
                </a:lnTo>
                <a:lnTo>
                  <a:pt x="35890" y="40370"/>
                </a:lnTo>
                <a:lnTo>
                  <a:pt x="36280" y="40940"/>
                </a:lnTo>
                <a:lnTo>
                  <a:pt x="36330" y="41240"/>
                </a:lnTo>
                <a:lnTo>
                  <a:pt x="35730" y="40730"/>
                </a:lnTo>
                <a:lnTo>
                  <a:pt x="35630" y="40620"/>
                </a:lnTo>
                <a:lnTo>
                  <a:pt x="35590" y="40530"/>
                </a:lnTo>
                <a:lnTo>
                  <a:pt x="35560" y="40450"/>
                </a:lnTo>
                <a:lnTo>
                  <a:pt x="35490" y="40380"/>
                </a:lnTo>
                <a:lnTo>
                  <a:pt x="35380" y="40330"/>
                </a:lnTo>
                <a:lnTo>
                  <a:pt x="35190" y="40300"/>
                </a:lnTo>
                <a:lnTo>
                  <a:pt x="34950" y="40330"/>
                </a:lnTo>
                <a:lnTo>
                  <a:pt x="34890" y="40330"/>
                </a:lnTo>
                <a:lnTo>
                  <a:pt x="34820" y="40300"/>
                </a:lnTo>
                <a:lnTo>
                  <a:pt x="34760" y="40250"/>
                </a:lnTo>
                <a:lnTo>
                  <a:pt x="34670" y="40120"/>
                </a:lnTo>
                <a:lnTo>
                  <a:pt x="34620" y="39990"/>
                </a:lnTo>
                <a:lnTo>
                  <a:pt x="34500" y="39600"/>
                </a:lnTo>
                <a:lnTo>
                  <a:pt x="34460" y="39500"/>
                </a:lnTo>
                <a:lnTo>
                  <a:pt x="34380" y="39420"/>
                </a:lnTo>
                <a:lnTo>
                  <a:pt x="34070" y="39170"/>
                </a:lnTo>
                <a:lnTo>
                  <a:pt x="33890" y="38980"/>
                </a:lnTo>
                <a:lnTo>
                  <a:pt x="33820" y="38850"/>
                </a:lnTo>
                <a:lnTo>
                  <a:pt x="33520" y="38160"/>
                </a:lnTo>
                <a:lnTo>
                  <a:pt x="33460" y="38080"/>
                </a:lnTo>
                <a:lnTo>
                  <a:pt x="33410" y="38030"/>
                </a:lnTo>
                <a:lnTo>
                  <a:pt x="31340" y="36750"/>
                </a:lnTo>
                <a:lnTo>
                  <a:pt x="31250" y="36680"/>
                </a:lnTo>
                <a:lnTo>
                  <a:pt x="31180" y="36600"/>
                </a:lnTo>
                <a:lnTo>
                  <a:pt x="31080" y="36450"/>
                </a:lnTo>
                <a:lnTo>
                  <a:pt x="31020" y="36390"/>
                </a:lnTo>
                <a:lnTo>
                  <a:pt x="30890" y="36270"/>
                </a:lnTo>
                <a:lnTo>
                  <a:pt x="30800" y="36160"/>
                </a:lnTo>
                <a:lnTo>
                  <a:pt x="30730" y="36050"/>
                </a:lnTo>
                <a:lnTo>
                  <a:pt x="30680" y="35960"/>
                </a:lnTo>
                <a:lnTo>
                  <a:pt x="30600" y="35860"/>
                </a:lnTo>
                <a:lnTo>
                  <a:pt x="30540" y="35830"/>
                </a:lnTo>
                <a:lnTo>
                  <a:pt x="30450" y="35890"/>
                </a:lnTo>
                <a:lnTo>
                  <a:pt x="30060" y="36280"/>
                </a:lnTo>
                <a:lnTo>
                  <a:pt x="29540" y="36310"/>
                </a:lnTo>
                <a:lnTo>
                  <a:pt x="27730" y="35900"/>
                </a:lnTo>
                <a:lnTo>
                  <a:pt x="27160" y="35330"/>
                </a:lnTo>
                <a:lnTo>
                  <a:pt x="27130" y="35260"/>
                </a:lnTo>
                <a:lnTo>
                  <a:pt x="27120" y="35150"/>
                </a:lnTo>
                <a:lnTo>
                  <a:pt x="27200" y="35110"/>
                </a:lnTo>
                <a:lnTo>
                  <a:pt x="27240" y="35070"/>
                </a:lnTo>
                <a:lnTo>
                  <a:pt x="27290" y="35000"/>
                </a:lnTo>
                <a:lnTo>
                  <a:pt x="27320" y="34910"/>
                </a:lnTo>
                <a:lnTo>
                  <a:pt x="27340" y="33770"/>
                </a:lnTo>
                <a:lnTo>
                  <a:pt x="27400" y="33340"/>
                </a:lnTo>
                <a:lnTo>
                  <a:pt x="27360" y="33220"/>
                </a:lnTo>
                <a:lnTo>
                  <a:pt x="27320" y="33100"/>
                </a:lnTo>
                <a:lnTo>
                  <a:pt x="27250" y="32970"/>
                </a:lnTo>
                <a:lnTo>
                  <a:pt x="27160" y="32750"/>
                </a:lnTo>
                <a:lnTo>
                  <a:pt x="27160" y="32630"/>
                </a:lnTo>
                <a:lnTo>
                  <a:pt x="27190" y="32550"/>
                </a:lnTo>
                <a:lnTo>
                  <a:pt x="27250" y="32500"/>
                </a:lnTo>
                <a:lnTo>
                  <a:pt x="27290" y="32460"/>
                </a:lnTo>
                <a:lnTo>
                  <a:pt x="27310" y="32430"/>
                </a:lnTo>
                <a:lnTo>
                  <a:pt x="27330" y="32350"/>
                </a:lnTo>
                <a:lnTo>
                  <a:pt x="27350" y="32230"/>
                </a:lnTo>
                <a:lnTo>
                  <a:pt x="27430" y="31960"/>
                </a:lnTo>
                <a:lnTo>
                  <a:pt x="27520" y="31790"/>
                </a:lnTo>
                <a:lnTo>
                  <a:pt x="28060" y="31430"/>
                </a:lnTo>
                <a:lnTo>
                  <a:pt x="28130" y="31430"/>
                </a:lnTo>
                <a:lnTo>
                  <a:pt x="28220" y="31440"/>
                </a:lnTo>
                <a:lnTo>
                  <a:pt x="28340" y="31540"/>
                </a:lnTo>
                <a:lnTo>
                  <a:pt x="28520" y="31650"/>
                </a:lnTo>
                <a:lnTo>
                  <a:pt x="28960" y="31800"/>
                </a:lnTo>
                <a:lnTo>
                  <a:pt x="29130" y="31890"/>
                </a:lnTo>
                <a:lnTo>
                  <a:pt x="29240" y="31990"/>
                </a:lnTo>
                <a:lnTo>
                  <a:pt x="29270" y="32070"/>
                </a:lnTo>
                <a:lnTo>
                  <a:pt x="29400" y="32180"/>
                </a:lnTo>
                <a:lnTo>
                  <a:pt x="29460" y="32200"/>
                </a:lnTo>
                <a:lnTo>
                  <a:pt x="29490" y="32200"/>
                </a:lnTo>
                <a:lnTo>
                  <a:pt x="29690" y="31850"/>
                </a:lnTo>
                <a:lnTo>
                  <a:pt x="29750" y="31760"/>
                </a:lnTo>
                <a:lnTo>
                  <a:pt x="29800" y="31720"/>
                </a:lnTo>
                <a:lnTo>
                  <a:pt x="30290" y="31510"/>
                </a:lnTo>
                <a:lnTo>
                  <a:pt x="30390" y="31410"/>
                </a:lnTo>
                <a:lnTo>
                  <a:pt x="30440" y="31310"/>
                </a:lnTo>
                <a:lnTo>
                  <a:pt x="30430" y="31120"/>
                </a:lnTo>
                <a:lnTo>
                  <a:pt x="30430" y="31050"/>
                </a:lnTo>
                <a:lnTo>
                  <a:pt x="30470" y="30980"/>
                </a:lnTo>
                <a:lnTo>
                  <a:pt x="30550" y="30880"/>
                </a:lnTo>
                <a:lnTo>
                  <a:pt x="30850" y="30630"/>
                </a:lnTo>
                <a:lnTo>
                  <a:pt x="30950" y="30520"/>
                </a:lnTo>
                <a:lnTo>
                  <a:pt x="31010" y="30410"/>
                </a:lnTo>
                <a:lnTo>
                  <a:pt x="31140" y="29990"/>
                </a:lnTo>
                <a:lnTo>
                  <a:pt x="31190" y="29780"/>
                </a:lnTo>
                <a:lnTo>
                  <a:pt x="31210" y="29660"/>
                </a:lnTo>
                <a:lnTo>
                  <a:pt x="31220" y="29570"/>
                </a:lnTo>
                <a:lnTo>
                  <a:pt x="31220" y="29460"/>
                </a:lnTo>
                <a:lnTo>
                  <a:pt x="31190" y="29300"/>
                </a:lnTo>
                <a:lnTo>
                  <a:pt x="31130" y="29140"/>
                </a:lnTo>
                <a:lnTo>
                  <a:pt x="31090" y="29060"/>
                </a:lnTo>
                <a:lnTo>
                  <a:pt x="31940" y="28740"/>
                </a:lnTo>
                <a:lnTo>
                  <a:pt x="32440" y="28750"/>
                </a:lnTo>
                <a:lnTo>
                  <a:pt x="32620" y="28700"/>
                </a:lnTo>
                <a:lnTo>
                  <a:pt x="32750" y="28580"/>
                </a:lnTo>
                <a:lnTo>
                  <a:pt x="33020" y="28190"/>
                </a:lnTo>
                <a:lnTo>
                  <a:pt x="33170" y="28060"/>
                </a:lnTo>
                <a:lnTo>
                  <a:pt x="32400" y="27540"/>
                </a:lnTo>
                <a:lnTo>
                  <a:pt x="32180" y="27160"/>
                </a:lnTo>
                <a:lnTo>
                  <a:pt x="32050" y="26690"/>
                </a:lnTo>
                <a:lnTo>
                  <a:pt x="31960" y="26120"/>
                </a:lnTo>
                <a:lnTo>
                  <a:pt x="31950" y="26100"/>
                </a:lnTo>
                <a:lnTo>
                  <a:pt x="31870" y="25850"/>
                </a:lnTo>
                <a:lnTo>
                  <a:pt x="31760" y="25610"/>
                </a:lnTo>
                <a:lnTo>
                  <a:pt x="31740" y="25430"/>
                </a:lnTo>
                <a:lnTo>
                  <a:pt x="31940" y="25330"/>
                </a:lnTo>
                <a:lnTo>
                  <a:pt x="32040" y="25240"/>
                </a:lnTo>
                <a:lnTo>
                  <a:pt x="32100" y="25070"/>
                </a:lnTo>
                <a:lnTo>
                  <a:pt x="32190" y="24900"/>
                </a:lnTo>
                <a:lnTo>
                  <a:pt x="32640" y="24760"/>
                </a:lnTo>
                <a:lnTo>
                  <a:pt x="32830" y="24660"/>
                </a:lnTo>
                <a:lnTo>
                  <a:pt x="33050" y="24580"/>
                </a:lnTo>
                <a:lnTo>
                  <a:pt x="33360" y="24580"/>
                </a:lnTo>
                <a:lnTo>
                  <a:pt x="33280" y="24390"/>
                </a:lnTo>
                <a:lnTo>
                  <a:pt x="33030" y="23970"/>
                </a:lnTo>
                <a:lnTo>
                  <a:pt x="33000" y="23940"/>
                </a:lnTo>
                <a:lnTo>
                  <a:pt x="33220" y="23810"/>
                </a:lnTo>
                <a:lnTo>
                  <a:pt x="33500" y="23480"/>
                </a:lnTo>
                <a:lnTo>
                  <a:pt x="34090" y="23370"/>
                </a:lnTo>
                <a:lnTo>
                  <a:pt x="34240" y="23400"/>
                </a:lnTo>
                <a:lnTo>
                  <a:pt x="34320" y="23450"/>
                </a:lnTo>
                <a:lnTo>
                  <a:pt x="34390" y="23530"/>
                </a:lnTo>
                <a:lnTo>
                  <a:pt x="34510" y="23730"/>
                </a:lnTo>
                <a:lnTo>
                  <a:pt x="34740" y="23970"/>
                </a:lnTo>
                <a:lnTo>
                  <a:pt x="34900" y="24110"/>
                </a:lnTo>
                <a:lnTo>
                  <a:pt x="35420" y="24370"/>
                </a:lnTo>
                <a:lnTo>
                  <a:pt x="35510" y="24430"/>
                </a:lnTo>
                <a:lnTo>
                  <a:pt x="35510" y="24480"/>
                </a:lnTo>
                <a:lnTo>
                  <a:pt x="35490" y="24550"/>
                </a:lnTo>
                <a:lnTo>
                  <a:pt x="35480" y="24620"/>
                </a:lnTo>
                <a:lnTo>
                  <a:pt x="35490" y="24680"/>
                </a:lnTo>
                <a:lnTo>
                  <a:pt x="35520" y="24760"/>
                </a:lnTo>
                <a:lnTo>
                  <a:pt x="35780" y="25050"/>
                </a:lnTo>
                <a:lnTo>
                  <a:pt x="36190" y="25350"/>
                </a:lnTo>
                <a:lnTo>
                  <a:pt x="36350" y="25420"/>
                </a:lnTo>
                <a:lnTo>
                  <a:pt x="36470" y="25420"/>
                </a:lnTo>
                <a:lnTo>
                  <a:pt x="36620" y="25160"/>
                </a:lnTo>
                <a:lnTo>
                  <a:pt x="36670" y="25100"/>
                </a:lnTo>
                <a:lnTo>
                  <a:pt x="36750" y="25020"/>
                </a:lnTo>
                <a:lnTo>
                  <a:pt x="36850" y="24960"/>
                </a:lnTo>
                <a:lnTo>
                  <a:pt x="37030" y="24940"/>
                </a:lnTo>
                <a:lnTo>
                  <a:pt x="37160" y="24960"/>
                </a:lnTo>
                <a:lnTo>
                  <a:pt x="37250" y="25000"/>
                </a:lnTo>
                <a:lnTo>
                  <a:pt x="37820" y="25360"/>
                </a:lnTo>
                <a:lnTo>
                  <a:pt x="38230" y="25440"/>
                </a:lnTo>
                <a:lnTo>
                  <a:pt x="38380" y="25490"/>
                </a:lnTo>
                <a:lnTo>
                  <a:pt x="38520" y="25560"/>
                </a:lnTo>
                <a:lnTo>
                  <a:pt x="38700" y="25680"/>
                </a:lnTo>
                <a:lnTo>
                  <a:pt x="38800" y="25720"/>
                </a:lnTo>
                <a:lnTo>
                  <a:pt x="38870" y="25720"/>
                </a:lnTo>
                <a:lnTo>
                  <a:pt x="38910" y="25690"/>
                </a:lnTo>
                <a:lnTo>
                  <a:pt x="39060" y="25530"/>
                </a:lnTo>
                <a:lnTo>
                  <a:pt x="39090" y="25540"/>
                </a:lnTo>
                <a:lnTo>
                  <a:pt x="39110" y="25580"/>
                </a:lnTo>
                <a:lnTo>
                  <a:pt x="39190" y="25990"/>
                </a:lnTo>
                <a:lnTo>
                  <a:pt x="39180" y="26100"/>
                </a:lnTo>
                <a:lnTo>
                  <a:pt x="39120" y="26200"/>
                </a:lnTo>
                <a:lnTo>
                  <a:pt x="39040" y="26280"/>
                </a:lnTo>
                <a:lnTo>
                  <a:pt x="38990" y="26370"/>
                </a:lnTo>
                <a:lnTo>
                  <a:pt x="39010" y="26480"/>
                </a:lnTo>
                <a:lnTo>
                  <a:pt x="39240" y="26680"/>
                </a:lnTo>
                <a:lnTo>
                  <a:pt x="39320" y="26770"/>
                </a:lnTo>
                <a:lnTo>
                  <a:pt x="39620" y="27170"/>
                </a:lnTo>
                <a:lnTo>
                  <a:pt x="39680" y="27210"/>
                </a:lnTo>
                <a:lnTo>
                  <a:pt x="39760" y="27230"/>
                </a:lnTo>
                <a:lnTo>
                  <a:pt x="39920" y="27210"/>
                </a:lnTo>
                <a:lnTo>
                  <a:pt x="40120" y="2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Zada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36330" y="41240"/>
                </a:moveTo>
                <a:lnTo>
                  <a:pt x="36280" y="40940"/>
                </a:lnTo>
                <a:lnTo>
                  <a:pt x="35890" y="40370"/>
                </a:lnTo>
                <a:lnTo>
                  <a:pt x="35830" y="40260"/>
                </a:lnTo>
                <a:lnTo>
                  <a:pt x="35810" y="40180"/>
                </a:lnTo>
                <a:lnTo>
                  <a:pt x="35820" y="40110"/>
                </a:lnTo>
                <a:lnTo>
                  <a:pt x="35840" y="40060"/>
                </a:lnTo>
                <a:lnTo>
                  <a:pt x="35880" y="40020"/>
                </a:lnTo>
                <a:lnTo>
                  <a:pt x="35910" y="39990"/>
                </a:lnTo>
                <a:lnTo>
                  <a:pt x="35960" y="39940"/>
                </a:lnTo>
                <a:lnTo>
                  <a:pt x="36110" y="39710"/>
                </a:lnTo>
                <a:lnTo>
                  <a:pt x="36210" y="39680"/>
                </a:lnTo>
                <a:lnTo>
                  <a:pt x="36340" y="39710"/>
                </a:lnTo>
                <a:lnTo>
                  <a:pt x="36670" y="39840"/>
                </a:lnTo>
                <a:lnTo>
                  <a:pt x="37000" y="40130"/>
                </a:lnTo>
                <a:lnTo>
                  <a:pt x="37130" y="40150"/>
                </a:lnTo>
                <a:lnTo>
                  <a:pt x="37330" y="40060"/>
                </a:lnTo>
                <a:lnTo>
                  <a:pt x="37430" y="40000"/>
                </a:lnTo>
                <a:lnTo>
                  <a:pt x="37710" y="39740"/>
                </a:lnTo>
                <a:lnTo>
                  <a:pt x="37770" y="39730"/>
                </a:lnTo>
                <a:lnTo>
                  <a:pt x="37860" y="39750"/>
                </a:lnTo>
                <a:lnTo>
                  <a:pt x="38210" y="39990"/>
                </a:lnTo>
                <a:lnTo>
                  <a:pt x="38440" y="40050"/>
                </a:lnTo>
                <a:lnTo>
                  <a:pt x="38490" y="40080"/>
                </a:lnTo>
                <a:lnTo>
                  <a:pt x="38560" y="40130"/>
                </a:lnTo>
                <a:lnTo>
                  <a:pt x="38670" y="40140"/>
                </a:lnTo>
                <a:lnTo>
                  <a:pt x="38780" y="40130"/>
                </a:lnTo>
                <a:lnTo>
                  <a:pt x="38900" y="40030"/>
                </a:lnTo>
                <a:lnTo>
                  <a:pt x="38910" y="40030"/>
                </a:lnTo>
                <a:lnTo>
                  <a:pt x="38860" y="40180"/>
                </a:lnTo>
                <a:lnTo>
                  <a:pt x="38910" y="40730"/>
                </a:lnTo>
                <a:lnTo>
                  <a:pt x="39120" y="41160"/>
                </a:lnTo>
                <a:lnTo>
                  <a:pt x="39370" y="41560"/>
                </a:lnTo>
                <a:lnTo>
                  <a:pt x="39510" y="41970"/>
                </a:lnTo>
                <a:lnTo>
                  <a:pt x="39440" y="42350"/>
                </a:lnTo>
                <a:lnTo>
                  <a:pt x="39170" y="42480"/>
                </a:lnTo>
                <a:lnTo>
                  <a:pt x="38860" y="42580"/>
                </a:lnTo>
                <a:lnTo>
                  <a:pt x="38630" y="42880"/>
                </a:lnTo>
                <a:lnTo>
                  <a:pt x="38650" y="43240"/>
                </a:lnTo>
                <a:lnTo>
                  <a:pt x="38820" y="43610"/>
                </a:lnTo>
                <a:lnTo>
                  <a:pt x="39210" y="44260"/>
                </a:lnTo>
                <a:lnTo>
                  <a:pt x="39300" y="44370"/>
                </a:lnTo>
                <a:lnTo>
                  <a:pt x="39660" y="44620"/>
                </a:lnTo>
                <a:lnTo>
                  <a:pt x="39780" y="44820"/>
                </a:lnTo>
                <a:lnTo>
                  <a:pt x="39880" y="45040"/>
                </a:lnTo>
                <a:lnTo>
                  <a:pt x="40010" y="45180"/>
                </a:lnTo>
                <a:lnTo>
                  <a:pt x="40240" y="45150"/>
                </a:lnTo>
                <a:lnTo>
                  <a:pt x="40380" y="45100"/>
                </a:lnTo>
                <a:lnTo>
                  <a:pt x="40660" y="45080"/>
                </a:lnTo>
                <a:lnTo>
                  <a:pt x="40790" y="45030"/>
                </a:lnTo>
                <a:lnTo>
                  <a:pt x="40910" y="44900"/>
                </a:lnTo>
                <a:lnTo>
                  <a:pt x="40990" y="44710"/>
                </a:lnTo>
                <a:lnTo>
                  <a:pt x="41100" y="44570"/>
                </a:lnTo>
                <a:lnTo>
                  <a:pt x="41290" y="44590"/>
                </a:lnTo>
                <a:lnTo>
                  <a:pt x="41400" y="44710"/>
                </a:lnTo>
                <a:lnTo>
                  <a:pt x="41450" y="44910"/>
                </a:lnTo>
                <a:lnTo>
                  <a:pt x="41490" y="45140"/>
                </a:lnTo>
                <a:lnTo>
                  <a:pt x="41550" y="45330"/>
                </a:lnTo>
                <a:lnTo>
                  <a:pt x="41660" y="45450"/>
                </a:lnTo>
                <a:lnTo>
                  <a:pt x="41790" y="45410"/>
                </a:lnTo>
                <a:lnTo>
                  <a:pt x="41920" y="45340"/>
                </a:lnTo>
                <a:lnTo>
                  <a:pt x="42040" y="45350"/>
                </a:lnTo>
                <a:lnTo>
                  <a:pt x="42200" y="45590"/>
                </a:lnTo>
                <a:lnTo>
                  <a:pt x="42320" y="46130"/>
                </a:lnTo>
                <a:lnTo>
                  <a:pt x="42520" y="46430"/>
                </a:lnTo>
                <a:lnTo>
                  <a:pt x="42680" y="46530"/>
                </a:lnTo>
                <a:lnTo>
                  <a:pt x="42870" y="46600"/>
                </a:lnTo>
                <a:lnTo>
                  <a:pt x="43250" y="46650"/>
                </a:lnTo>
                <a:lnTo>
                  <a:pt x="43440" y="46740"/>
                </a:lnTo>
                <a:lnTo>
                  <a:pt x="43560" y="46940"/>
                </a:lnTo>
                <a:lnTo>
                  <a:pt x="43630" y="47210"/>
                </a:lnTo>
                <a:lnTo>
                  <a:pt x="43690" y="47510"/>
                </a:lnTo>
                <a:lnTo>
                  <a:pt x="43670" y="47530"/>
                </a:lnTo>
                <a:lnTo>
                  <a:pt x="43540" y="47590"/>
                </a:lnTo>
                <a:lnTo>
                  <a:pt x="43470" y="47880"/>
                </a:lnTo>
                <a:lnTo>
                  <a:pt x="43220" y="48200"/>
                </a:lnTo>
                <a:lnTo>
                  <a:pt x="43100" y="48550"/>
                </a:lnTo>
                <a:lnTo>
                  <a:pt x="43410" y="48890"/>
                </a:lnTo>
                <a:lnTo>
                  <a:pt x="43730" y="48930"/>
                </a:lnTo>
                <a:lnTo>
                  <a:pt x="44290" y="48680"/>
                </a:lnTo>
                <a:lnTo>
                  <a:pt x="44620" y="48740"/>
                </a:lnTo>
                <a:lnTo>
                  <a:pt x="44790" y="48970"/>
                </a:lnTo>
                <a:lnTo>
                  <a:pt x="44900" y="49350"/>
                </a:lnTo>
                <a:lnTo>
                  <a:pt x="44980" y="49770"/>
                </a:lnTo>
                <a:lnTo>
                  <a:pt x="45360" y="50840"/>
                </a:lnTo>
                <a:lnTo>
                  <a:pt x="45460" y="51240"/>
                </a:lnTo>
                <a:lnTo>
                  <a:pt x="45460" y="51580"/>
                </a:lnTo>
                <a:lnTo>
                  <a:pt x="45370" y="51730"/>
                </a:lnTo>
                <a:lnTo>
                  <a:pt x="45240" y="51820"/>
                </a:lnTo>
                <a:lnTo>
                  <a:pt x="45140" y="51910"/>
                </a:lnTo>
                <a:lnTo>
                  <a:pt x="45130" y="52070"/>
                </a:lnTo>
                <a:lnTo>
                  <a:pt x="45190" y="52010"/>
                </a:lnTo>
                <a:lnTo>
                  <a:pt x="45360" y="52010"/>
                </a:lnTo>
                <a:lnTo>
                  <a:pt x="45640" y="52090"/>
                </a:lnTo>
                <a:lnTo>
                  <a:pt x="45960" y="52290"/>
                </a:lnTo>
                <a:lnTo>
                  <a:pt x="46120" y="52460"/>
                </a:lnTo>
                <a:lnTo>
                  <a:pt x="46170" y="52660"/>
                </a:lnTo>
                <a:lnTo>
                  <a:pt x="46170" y="52670"/>
                </a:lnTo>
                <a:lnTo>
                  <a:pt x="46130" y="53030"/>
                </a:lnTo>
                <a:lnTo>
                  <a:pt x="46080" y="53210"/>
                </a:lnTo>
                <a:lnTo>
                  <a:pt x="45920" y="53560"/>
                </a:lnTo>
                <a:lnTo>
                  <a:pt x="45870" y="53800"/>
                </a:lnTo>
                <a:lnTo>
                  <a:pt x="45890" y="54120"/>
                </a:lnTo>
                <a:lnTo>
                  <a:pt x="46040" y="54790"/>
                </a:lnTo>
                <a:lnTo>
                  <a:pt x="46320" y="55720"/>
                </a:lnTo>
                <a:lnTo>
                  <a:pt x="46570" y="56090"/>
                </a:lnTo>
                <a:lnTo>
                  <a:pt x="47240" y="56810"/>
                </a:lnTo>
                <a:lnTo>
                  <a:pt x="47470" y="57200"/>
                </a:lnTo>
                <a:lnTo>
                  <a:pt x="47810" y="58040"/>
                </a:lnTo>
                <a:lnTo>
                  <a:pt x="48030" y="58420"/>
                </a:lnTo>
                <a:lnTo>
                  <a:pt x="48330" y="58710"/>
                </a:lnTo>
                <a:lnTo>
                  <a:pt x="48500" y="58850"/>
                </a:lnTo>
                <a:lnTo>
                  <a:pt x="48650" y="58930"/>
                </a:lnTo>
                <a:lnTo>
                  <a:pt x="48820" y="58950"/>
                </a:lnTo>
                <a:lnTo>
                  <a:pt x="49220" y="58920"/>
                </a:lnTo>
                <a:lnTo>
                  <a:pt x="49370" y="58980"/>
                </a:lnTo>
                <a:lnTo>
                  <a:pt x="49570" y="59310"/>
                </a:lnTo>
                <a:lnTo>
                  <a:pt x="49640" y="59630"/>
                </a:lnTo>
                <a:lnTo>
                  <a:pt x="49770" y="59880"/>
                </a:lnTo>
                <a:lnTo>
                  <a:pt x="50440" y="60130"/>
                </a:lnTo>
                <a:lnTo>
                  <a:pt x="50710" y="60340"/>
                </a:lnTo>
                <a:lnTo>
                  <a:pt x="50950" y="60620"/>
                </a:lnTo>
                <a:lnTo>
                  <a:pt x="51120" y="60870"/>
                </a:lnTo>
                <a:lnTo>
                  <a:pt x="50610" y="60820"/>
                </a:lnTo>
                <a:lnTo>
                  <a:pt x="50460" y="60860"/>
                </a:lnTo>
                <a:lnTo>
                  <a:pt x="50240" y="60940"/>
                </a:lnTo>
                <a:lnTo>
                  <a:pt x="49720" y="61290"/>
                </a:lnTo>
                <a:lnTo>
                  <a:pt x="49440" y="61560"/>
                </a:lnTo>
                <a:lnTo>
                  <a:pt x="49410" y="61670"/>
                </a:lnTo>
                <a:lnTo>
                  <a:pt x="49380" y="61760"/>
                </a:lnTo>
                <a:lnTo>
                  <a:pt x="49320" y="61830"/>
                </a:lnTo>
                <a:lnTo>
                  <a:pt x="49150" y="61890"/>
                </a:lnTo>
                <a:lnTo>
                  <a:pt x="48890" y="61900"/>
                </a:lnTo>
                <a:lnTo>
                  <a:pt x="48400" y="61760"/>
                </a:lnTo>
                <a:lnTo>
                  <a:pt x="48300" y="61540"/>
                </a:lnTo>
                <a:lnTo>
                  <a:pt x="48240" y="61500"/>
                </a:lnTo>
                <a:lnTo>
                  <a:pt x="48100" y="61440"/>
                </a:lnTo>
                <a:lnTo>
                  <a:pt x="48000" y="61440"/>
                </a:lnTo>
                <a:lnTo>
                  <a:pt x="47910" y="61440"/>
                </a:lnTo>
                <a:lnTo>
                  <a:pt x="47830" y="61480"/>
                </a:lnTo>
                <a:lnTo>
                  <a:pt x="47670" y="61600"/>
                </a:lnTo>
                <a:lnTo>
                  <a:pt x="46560" y="61930"/>
                </a:lnTo>
                <a:lnTo>
                  <a:pt x="46230" y="61930"/>
                </a:lnTo>
                <a:lnTo>
                  <a:pt x="45950" y="61880"/>
                </a:lnTo>
                <a:lnTo>
                  <a:pt x="45620" y="61740"/>
                </a:lnTo>
                <a:lnTo>
                  <a:pt x="45460" y="61550"/>
                </a:lnTo>
                <a:lnTo>
                  <a:pt x="45370" y="61370"/>
                </a:lnTo>
                <a:lnTo>
                  <a:pt x="45360" y="61200"/>
                </a:lnTo>
                <a:lnTo>
                  <a:pt x="45370" y="60770"/>
                </a:lnTo>
                <a:lnTo>
                  <a:pt x="45390" y="60560"/>
                </a:lnTo>
                <a:lnTo>
                  <a:pt x="45400" y="60460"/>
                </a:lnTo>
                <a:lnTo>
                  <a:pt x="45370" y="60180"/>
                </a:lnTo>
                <a:lnTo>
                  <a:pt x="45360" y="60130"/>
                </a:lnTo>
                <a:lnTo>
                  <a:pt x="45330" y="60040"/>
                </a:lnTo>
                <a:lnTo>
                  <a:pt x="45320" y="60020"/>
                </a:lnTo>
                <a:lnTo>
                  <a:pt x="45310" y="60000"/>
                </a:lnTo>
                <a:lnTo>
                  <a:pt x="45300" y="59970"/>
                </a:lnTo>
                <a:lnTo>
                  <a:pt x="45290" y="59910"/>
                </a:lnTo>
                <a:lnTo>
                  <a:pt x="45290" y="59850"/>
                </a:lnTo>
                <a:lnTo>
                  <a:pt x="45300" y="59800"/>
                </a:lnTo>
                <a:lnTo>
                  <a:pt x="45310" y="59710"/>
                </a:lnTo>
                <a:lnTo>
                  <a:pt x="45290" y="59610"/>
                </a:lnTo>
                <a:lnTo>
                  <a:pt x="45180" y="59440"/>
                </a:lnTo>
                <a:lnTo>
                  <a:pt x="45010" y="59460"/>
                </a:lnTo>
                <a:lnTo>
                  <a:pt x="44610" y="59840"/>
                </a:lnTo>
                <a:lnTo>
                  <a:pt x="44510" y="59900"/>
                </a:lnTo>
                <a:lnTo>
                  <a:pt x="44420" y="59940"/>
                </a:lnTo>
                <a:lnTo>
                  <a:pt x="44360" y="59950"/>
                </a:lnTo>
                <a:lnTo>
                  <a:pt x="44290" y="59940"/>
                </a:lnTo>
                <a:lnTo>
                  <a:pt x="43990" y="59880"/>
                </a:lnTo>
                <a:lnTo>
                  <a:pt x="43610" y="59880"/>
                </a:lnTo>
                <a:lnTo>
                  <a:pt x="43510" y="59910"/>
                </a:lnTo>
                <a:lnTo>
                  <a:pt x="43460" y="59960"/>
                </a:lnTo>
                <a:lnTo>
                  <a:pt x="43390" y="60080"/>
                </a:lnTo>
                <a:lnTo>
                  <a:pt x="43370" y="60140"/>
                </a:lnTo>
                <a:lnTo>
                  <a:pt x="43360" y="60160"/>
                </a:lnTo>
                <a:lnTo>
                  <a:pt x="43360" y="60180"/>
                </a:lnTo>
                <a:lnTo>
                  <a:pt x="43360" y="60200"/>
                </a:lnTo>
                <a:lnTo>
                  <a:pt x="43370" y="60250"/>
                </a:lnTo>
                <a:lnTo>
                  <a:pt x="43380" y="60300"/>
                </a:lnTo>
                <a:lnTo>
                  <a:pt x="43450" y="60430"/>
                </a:lnTo>
                <a:lnTo>
                  <a:pt x="43470" y="60500"/>
                </a:lnTo>
                <a:lnTo>
                  <a:pt x="43460" y="60560"/>
                </a:lnTo>
                <a:lnTo>
                  <a:pt x="43430" y="60620"/>
                </a:lnTo>
                <a:lnTo>
                  <a:pt x="43400" y="60640"/>
                </a:lnTo>
                <a:lnTo>
                  <a:pt x="43340" y="60670"/>
                </a:lnTo>
                <a:lnTo>
                  <a:pt x="43180" y="60700"/>
                </a:lnTo>
                <a:lnTo>
                  <a:pt x="43130" y="60720"/>
                </a:lnTo>
                <a:lnTo>
                  <a:pt x="43090" y="60750"/>
                </a:lnTo>
                <a:lnTo>
                  <a:pt x="43040" y="60810"/>
                </a:lnTo>
                <a:lnTo>
                  <a:pt x="43010" y="60880"/>
                </a:lnTo>
                <a:lnTo>
                  <a:pt x="42990" y="60950"/>
                </a:lnTo>
                <a:lnTo>
                  <a:pt x="43000" y="61020"/>
                </a:lnTo>
                <a:lnTo>
                  <a:pt x="43030" y="61190"/>
                </a:lnTo>
                <a:lnTo>
                  <a:pt x="43030" y="61260"/>
                </a:lnTo>
                <a:lnTo>
                  <a:pt x="42950" y="61310"/>
                </a:lnTo>
                <a:lnTo>
                  <a:pt x="42390" y="61430"/>
                </a:lnTo>
                <a:lnTo>
                  <a:pt x="42280" y="61470"/>
                </a:lnTo>
                <a:lnTo>
                  <a:pt x="42150" y="61560"/>
                </a:lnTo>
                <a:lnTo>
                  <a:pt x="42030" y="61650"/>
                </a:lnTo>
                <a:lnTo>
                  <a:pt x="41720" y="62000"/>
                </a:lnTo>
                <a:lnTo>
                  <a:pt x="41620" y="62090"/>
                </a:lnTo>
                <a:lnTo>
                  <a:pt x="41560" y="62120"/>
                </a:lnTo>
                <a:lnTo>
                  <a:pt x="41520" y="62120"/>
                </a:lnTo>
                <a:lnTo>
                  <a:pt x="41480" y="62100"/>
                </a:lnTo>
                <a:lnTo>
                  <a:pt x="41430" y="62060"/>
                </a:lnTo>
                <a:lnTo>
                  <a:pt x="41120" y="61720"/>
                </a:lnTo>
                <a:lnTo>
                  <a:pt x="41070" y="61680"/>
                </a:lnTo>
                <a:lnTo>
                  <a:pt x="40520" y="61480"/>
                </a:lnTo>
                <a:lnTo>
                  <a:pt x="40330" y="61470"/>
                </a:lnTo>
                <a:lnTo>
                  <a:pt x="40010" y="61530"/>
                </a:lnTo>
                <a:lnTo>
                  <a:pt x="39930" y="61500"/>
                </a:lnTo>
                <a:lnTo>
                  <a:pt x="39710" y="61380"/>
                </a:lnTo>
                <a:lnTo>
                  <a:pt x="39640" y="61380"/>
                </a:lnTo>
                <a:lnTo>
                  <a:pt x="39590" y="61410"/>
                </a:lnTo>
                <a:lnTo>
                  <a:pt x="39510" y="61520"/>
                </a:lnTo>
                <a:lnTo>
                  <a:pt x="39500" y="61570"/>
                </a:lnTo>
                <a:lnTo>
                  <a:pt x="39530" y="61640"/>
                </a:lnTo>
                <a:lnTo>
                  <a:pt x="39710" y="61830"/>
                </a:lnTo>
                <a:lnTo>
                  <a:pt x="39730" y="61870"/>
                </a:lnTo>
                <a:lnTo>
                  <a:pt x="39740" y="61910"/>
                </a:lnTo>
                <a:lnTo>
                  <a:pt x="39710" y="61990"/>
                </a:lnTo>
                <a:lnTo>
                  <a:pt x="39660" y="62090"/>
                </a:lnTo>
                <a:lnTo>
                  <a:pt x="39580" y="62190"/>
                </a:lnTo>
                <a:lnTo>
                  <a:pt x="39480" y="62280"/>
                </a:lnTo>
                <a:lnTo>
                  <a:pt x="39350" y="62350"/>
                </a:lnTo>
                <a:lnTo>
                  <a:pt x="39270" y="62400"/>
                </a:lnTo>
                <a:lnTo>
                  <a:pt x="39230" y="62470"/>
                </a:lnTo>
                <a:lnTo>
                  <a:pt x="39210" y="62530"/>
                </a:lnTo>
                <a:lnTo>
                  <a:pt x="39200" y="62650"/>
                </a:lnTo>
                <a:lnTo>
                  <a:pt x="39170" y="62760"/>
                </a:lnTo>
                <a:lnTo>
                  <a:pt x="39110" y="62870"/>
                </a:lnTo>
                <a:lnTo>
                  <a:pt x="39000" y="62970"/>
                </a:lnTo>
                <a:lnTo>
                  <a:pt x="38900" y="62990"/>
                </a:lnTo>
                <a:lnTo>
                  <a:pt x="38810" y="62980"/>
                </a:lnTo>
                <a:lnTo>
                  <a:pt x="38500" y="62820"/>
                </a:lnTo>
                <a:lnTo>
                  <a:pt x="38160" y="62540"/>
                </a:lnTo>
                <a:lnTo>
                  <a:pt x="38100" y="62540"/>
                </a:lnTo>
                <a:lnTo>
                  <a:pt x="38050" y="62580"/>
                </a:lnTo>
                <a:lnTo>
                  <a:pt x="37520" y="63040"/>
                </a:lnTo>
                <a:lnTo>
                  <a:pt x="37440" y="63090"/>
                </a:lnTo>
                <a:lnTo>
                  <a:pt x="37360" y="63090"/>
                </a:lnTo>
                <a:lnTo>
                  <a:pt x="37290" y="63050"/>
                </a:lnTo>
                <a:lnTo>
                  <a:pt x="36810" y="62600"/>
                </a:lnTo>
                <a:lnTo>
                  <a:pt x="36460" y="62390"/>
                </a:lnTo>
                <a:lnTo>
                  <a:pt x="36030" y="62820"/>
                </a:lnTo>
                <a:lnTo>
                  <a:pt x="36000" y="62800"/>
                </a:lnTo>
                <a:lnTo>
                  <a:pt x="35690" y="62310"/>
                </a:lnTo>
                <a:lnTo>
                  <a:pt x="35490" y="62080"/>
                </a:lnTo>
                <a:lnTo>
                  <a:pt x="35270" y="61990"/>
                </a:lnTo>
                <a:lnTo>
                  <a:pt x="35040" y="61950"/>
                </a:lnTo>
                <a:lnTo>
                  <a:pt x="34900" y="61910"/>
                </a:lnTo>
                <a:lnTo>
                  <a:pt x="34780" y="61850"/>
                </a:lnTo>
                <a:lnTo>
                  <a:pt x="34610" y="61720"/>
                </a:lnTo>
                <a:lnTo>
                  <a:pt x="34530" y="61580"/>
                </a:lnTo>
                <a:lnTo>
                  <a:pt x="34470" y="61430"/>
                </a:lnTo>
                <a:lnTo>
                  <a:pt x="34360" y="61260"/>
                </a:lnTo>
                <a:lnTo>
                  <a:pt x="33520" y="60240"/>
                </a:lnTo>
                <a:lnTo>
                  <a:pt x="33120" y="59630"/>
                </a:lnTo>
                <a:lnTo>
                  <a:pt x="32840" y="59340"/>
                </a:lnTo>
                <a:lnTo>
                  <a:pt x="32530" y="59210"/>
                </a:lnTo>
                <a:lnTo>
                  <a:pt x="31880" y="58420"/>
                </a:lnTo>
                <a:lnTo>
                  <a:pt x="31890" y="58350"/>
                </a:lnTo>
                <a:lnTo>
                  <a:pt x="31200" y="57590"/>
                </a:lnTo>
                <a:lnTo>
                  <a:pt x="31030" y="57490"/>
                </a:lnTo>
                <a:lnTo>
                  <a:pt x="30890" y="57370"/>
                </a:lnTo>
                <a:lnTo>
                  <a:pt x="30820" y="57220"/>
                </a:lnTo>
                <a:lnTo>
                  <a:pt x="30880" y="57000"/>
                </a:lnTo>
                <a:lnTo>
                  <a:pt x="30640" y="56830"/>
                </a:lnTo>
                <a:lnTo>
                  <a:pt x="29840" y="55990"/>
                </a:lnTo>
                <a:lnTo>
                  <a:pt x="30080" y="55610"/>
                </a:lnTo>
                <a:lnTo>
                  <a:pt x="29950" y="55130"/>
                </a:lnTo>
                <a:lnTo>
                  <a:pt x="29630" y="54720"/>
                </a:lnTo>
                <a:lnTo>
                  <a:pt x="29310" y="54510"/>
                </a:lnTo>
                <a:lnTo>
                  <a:pt x="29490" y="54290"/>
                </a:lnTo>
                <a:lnTo>
                  <a:pt x="29770" y="54120"/>
                </a:lnTo>
                <a:lnTo>
                  <a:pt x="30040" y="54170"/>
                </a:lnTo>
                <a:lnTo>
                  <a:pt x="30150" y="54580"/>
                </a:lnTo>
                <a:lnTo>
                  <a:pt x="30330" y="54820"/>
                </a:lnTo>
                <a:lnTo>
                  <a:pt x="30660" y="54660"/>
                </a:lnTo>
                <a:lnTo>
                  <a:pt x="30810" y="54330"/>
                </a:lnTo>
                <a:lnTo>
                  <a:pt x="30460" y="54060"/>
                </a:lnTo>
                <a:lnTo>
                  <a:pt x="30580" y="54030"/>
                </a:lnTo>
                <a:lnTo>
                  <a:pt x="30600" y="53990"/>
                </a:lnTo>
                <a:lnTo>
                  <a:pt x="30610" y="53980"/>
                </a:lnTo>
                <a:lnTo>
                  <a:pt x="30670" y="54060"/>
                </a:lnTo>
                <a:lnTo>
                  <a:pt x="30790" y="54060"/>
                </a:lnTo>
                <a:lnTo>
                  <a:pt x="30710" y="53800"/>
                </a:lnTo>
                <a:lnTo>
                  <a:pt x="30660" y="53710"/>
                </a:lnTo>
                <a:lnTo>
                  <a:pt x="31420" y="54220"/>
                </a:lnTo>
                <a:lnTo>
                  <a:pt x="31740" y="54640"/>
                </a:lnTo>
                <a:lnTo>
                  <a:pt x="31910" y="54780"/>
                </a:lnTo>
                <a:lnTo>
                  <a:pt x="32150" y="54800"/>
                </a:lnTo>
                <a:lnTo>
                  <a:pt x="31950" y="54060"/>
                </a:lnTo>
                <a:lnTo>
                  <a:pt x="32080" y="54010"/>
                </a:lnTo>
                <a:lnTo>
                  <a:pt x="32150" y="53950"/>
                </a:lnTo>
                <a:lnTo>
                  <a:pt x="32190" y="53870"/>
                </a:lnTo>
                <a:lnTo>
                  <a:pt x="32270" y="53760"/>
                </a:lnTo>
                <a:lnTo>
                  <a:pt x="32060" y="53700"/>
                </a:lnTo>
                <a:lnTo>
                  <a:pt x="31890" y="53530"/>
                </a:lnTo>
                <a:lnTo>
                  <a:pt x="31750" y="53300"/>
                </a:lnTo>
                <a:lnTo>
                  <a:pt x="31630" y="53040"/>
                </a:lnTo>
                <a:lnTo>
                  <a:pt x="31930" y="53150"/>
                </a:lnTo>
                <a:lnTo>
                  <a:pt x="32360" y="53540"/>
                </a:lnTo>
                <a:lnTo>
                  <a:pt x="32800" y="53710"/>
                </a:lnTo>
                <a:lnTo>
                  <a:pt x="33900" y="54340"/>
                </a:lnTo>
                <a:lnTo>
                  <a:pt x="34140" y="54430"/>
                </a:lnTo>
                <a:lnTo>
                  <a:pt x="35360" y="54620"/>
                </a:lnTo>
                <a:lnTo>
                  <a:pt x="35690" y="54590"/>
                </a:lnTo>
                <a:lnTo>
                  <a:pt x="35750" y="54350"/>
                </a:lnTo>
                <a:lnTo>
                  <a:pt x="35530" y="54210"/>
                </a:lnTo>
                <a:lnTo>
                  <a:pt x="34520" y="54060"/>
                </a:lnTo>
                <a:lnTo>
                  <a:pt x="34450" y="53990"/>
                </a:lnTo>
                <a:lnTo>
                  <a:pt x="33980" y="53390"/>
                </a:lnTo>
                <a:lnTo>
                  <a:pt x="33860" y="53300"/>
                </a:lnTo>
                <a:lnTo>
                  <a:pt x="32350" y="52570"/>
                </a:lnTo>
                <a:lnTo>
                  <a:pt x="32130" y="52350"/>
                </a:lnTo>
                <a:lnTo>
                  <a:pt x="32140" y="52350"/>
                </a:lnTo>
                <a:lnTo>
                  <a:pt x="32470" y="51590"/>
                </a:lnTo>
                <a:lnTo>
                  <a:pt x="32540" y="51490"/>
                </a:lnTo>
                <a:lnTo>
                  <a:pt x="32660" y="51340"/>
                </a:lnTo>
                <a:lnTo>
                  <a:pt x="32790" y="51300"/>
                </a:lnTo>
                <a:lnTo>
                  <a:pt x="32910" y="51300"/>
                </a:lnTo>
                <a:lnTo>
                  <a:pt x="33020" y="51340"/>
                </a:lnTo>
                <a:lnTo>
                  <a:pt x="33210" y="51450"/>
                </a:lnTo>
                <a:lnTo>
                  <a:pt x="33550" y="51760"/>
                </a:lnTo>
                <a:lnTo>
                  <a:pt x="33780" y="52020"/>
                </a:lnTo>
                <a:lnTo>
                  <a:pt x="33850" y="52080"/>
                </a:lnTo>
                <a:lnTo>
                  <a:pt x="33940" y="52120"/>
                </a:lnTo>
                <a:lnTo>
                  <a:pt x="34040" y="52150"/>
                </a:lnTo>
                <a:lnTo>
                  <a:pt x="35220" y="52260"/>
                </a:lnTo>
                <a:lnTo>
                  <a:pt x="35340" y="52290"/>
                </a:lnTo>
                <a:lnTo>
                  <a:pt x="35500" y="52460"/>
                </a:lnTo>
                <a:lnTo>
                  <a:pt x="36010" y="53090"/>
                </a:lnTo>
                <a:lnTo>
                  <a:pt x="36130" y="52730"/>
                </a:lnTo>
                <a:lnTo>
                  <a:pt x="36200" y="52680"/>
                </a:lnTo>
                <a:lnTo>
                  <a:pt x="36330" y="52630"/>
                </a:lnTo>
                <a:lnTo>
                  <a:pt x="36480" y="52610"/>
                </a:lnTo>
                <a:lnTo>
                  <a:pt x="36680" y="52530"/>
                </a:lnTo>
                <a:lnTo>
                  <a:pt x="36840" y="52360"/>
                </a:lnTo>
                <a:lnTo>
                  <a:pt x="37090" y="52040"/>
                </a:lnTo>
                <a:lnTo>
                  <a:pt x="37220" y="51810"/>
                </a:lnTo>
                <a:lnTo>
                  <a:pt x="37320" y="51560"/>
                </a:lnTo>
                <a:lnTo>
                  <a:pt x="37380" y="51350"/>
                </a:lnTo>
                <a:lnTo>
                  <a:pt x="37390" y="51200"/>
                </a:lnTo>
                <a:lnTo>
                  <a:pt x="37370" y="51120"/>
                </a:lnTo>
                <a:lnTo>
                  <a:pt x="37310" y="51080"/>
                </a:lnTo>
                <a:lnTo>
                  <a:pt x="37260" y="51040"/>
                </a:lnTo>
                <a:lnTo>
                  <a:pt x="37200" y="51000"/>
                </a:lnTo>
                <a:lnTo>
                  <a:pt x="37160" y="50940"/>
                </a:lnTo>
                <a:lnTo>
                  <a:pt x="37140" y="50860"/>
                </a:lnTo>
                <a:lnTo>
                  <a:pt x="37120" y="50780"/>
                </a:lnTo>
                <a:lnTo>
                  <a:pt x="37090" y="50720"/>
                </a:lnTo>
                <a:lnTo>
                  <a:pt x="37020" y="50680"/>
                </a:lnTo>
                <a:lnTo>
                  <a:pt x="36940" y="50650"/>
                </a:lnTo>
                <a:lnTo>
                  <a:pt x="36870" y="50610"/>
                </a:lnTo>
                <a:lnTo>
                  <a:pt x="36820" y="50560"/>
                </a:lnTo>
                <a:lnTo>
                  <a:pt x="36750" y="50470"/>
                </a:lnTo>
                <a:lnTo>
                  <a:pt x="36710" y="50360"/>
                </a:lnTo>
                <a:lnTo>
                  <a:pt x="36760" y="50260"/>
                </a:lnTo>
                <a:lnTo>
                  <a:pt x="36880" y="50130"/>
                </a:lnTo>
                <a:lnTo>
                  <a:pt x="37670" y="49540"/>
                </a:lnTo>
                <a:lnTo>
                  <a:pt x="37420" y="48840"/>
                </a:lnTo>
                <a:lnTo>
                  <a:pt x="37200" y="48540"/>
                </a:lnTo>
                <a:lnTo>
                  <a:pt x="36270" y="47670"/>
                </a:lnTo>
                <a:lnTo>
                  <a:pt x="36210" y="47530"/>
                </a:lnTo>
                <a:lnTo>
                  <a:pt x="36200" y="47440"/>
                </a:lnTo>
                <a:lnTo>
                  <a:pt x="36250" y="47360"/>
                </a:lnTo>
                <a:lnTo>
                  <a:pt x="36290" y="47280"/>
                </a:lnTo>
                <a:lnTo>
                  <a:pt x="36300" y="47230"/>
                </a:lnTo>
                <a:lnTo>
                  <a:pt x="36290" y="47160"/>
                </a:lnTo>
                <a:lnTo>
                  <a:pt x="36250" y="47060"/>
                </a:lnTo>
                <a:lnTo>
                  <a:pt x="36160" y="46610"/>
                </a:lnTo>
                <a:lnTo>
                  <a:pt x="36090" y="46490"/>
                </a:lnTo>
                <a:lnTo>
                  <a:pt x="35860" y="46240"/>
                </a:lnTo>
                <a:lnTo>
                  <a:pt x="35820" y="46090"/>
                </a:lnTo>
                <a:lnTo>
                  <a:pt x="35800" y="45680"/>
                </a:lnTo>
                <a:lnTo>
                  <a:pt x="35730" y="45350"/>
                </a:lnTo>
                <a:lnTo>
                  <a:pt x="35650" y="45150"/>
                </a:lnTo>
                <a:lnTo>
                  <a:pt x="35560" y="45010"/>
                </a:lnTo>
                <a:lnTo>
                  <a:pt x="35460" y="44930"/>
                </a:lnTo>
                <a:lnTo>
                  <a:pt x="35200" y="44750"/>
                </a:lnTo>
                <a:lnTo>
                  <a:pt x="35090" y="44650"/>
                </a:lnTo>
                <a:lnTo>
                  <a:pt x="34940" y="44470"/>
                </a:lnTo>
                <a:lnTo>
                  <a:pt x="34890" y="44290"/>
                </a:lnTo>
                <a:lnTo>
                  <a:pt x="34880" y="44100"/>
                </a:lnTo>
                <a:lnTo>
                  <a:pt x="34930" y="44020"/>
                </a:lnTo>
                <a:lnTo>
                  <a:pt x="35040" y="43990"/>
                </a:lnTo>
                <a:lnTo>
                  <a:pt x="35590" y="43990"/>
                </a:lnTo>
                <a:lnTo>
                  <a:pt x="35710" y="43970"/>
                </a:lnTo>
                <a:lnTo>
                  <a:pt x="35820" y="43920"/>
                </a:lnTo>
                <a:lnTo>
                  <a:pt x="35900" y="43840"/>
                </a:lnTo>
                <a:lnTo>
                  <a:pt x="36000" y="43780"/>
                </a:lnTo>
                <a:lnTo>
                  <a:pt x="36170" y="43710"/>
                </a:lnTo>
                <a:lnTo>
                  <a:pt x="36320" y="43570"/>
                </a:lnTo>
                <a:lnTo>
                  <a:pt x="36750" y="43300"/>
                </a:lnTo>
                <a:lnTo>
                  <a:pt x="36800" y="43250"/>
                </a:lnTo>
                <a:lnTo>
                  <a:pt x="36840" y="43180"/>
                </a:lnTo>
                <a:lnTo>
                  <a:pt x="36880" y="43020"/>
                </a:lnTo>
                <a:lnTo>
                  <a:pt x="36860" y="42920"/>
                </a:lnTo>
                <a:lnTo>
                  <a:pt x="36800" y="42860"/>
                </a:lnTo>
                <a:lnTo>
                  <a:pt x="36550" y="42800"/>
                </a:lnTo>
                <a:lnTo>
                  <a:pt x="36460" y="42760"/>
                </a:lnTo>
                <a:lnTo>
                  <a:pt x="36280" y="42620"/>
                </a:lnTo>
                <a:lnTo>
                  <a:pt x="36030" y="42500"/>
                </a:lnTo>
                <a:lnTo>
                  <a:pt x="35790" y="42320"/>
                </a:lnTo>
                <a:lnTo>
                  <a:pt x="35700" y="42220"/>
                </a:lnTo>
                <a:lnTo>
                  <a:pt x="35690" y="42160"/>
                </a:lnTo>
                <a:lnTo>
                  <a:pt x="35720" y="42100"/>
                </a:lnTo>
                <a:lnTo>
                  <a:pt x="36030" y="41870"/>
                </a:lnTo>
                <a:lnTo>
                  <a:pt x="36220" y="41660"/>
                </a:lnTo>
                <a:lnTo>
                  <a:pt x="36330" y="41240"/>
                </a:lnTo>
                <a:close/>
                <a:moveTo>
                  <a:pt x="32270" y="60900"/>
                </a:moveTo>
                <a:lnTo>
                  <a:pt x="32180" y="60650"/>
                </a:lnTo>
                <a:lnTo>
                  <a:pt x="31770" y="60170"/>
                </a:lnTo>
                <a:lnTo>
                  <a:pt x="31630" y="59940"/>
                </a:lnTo>
                <a:lnTo>
                  <a:pt x="31920" y="59950"/>
                </a:lnTo>
                <a:lnTo>
                  <a:pt x="32170" y="60060"/>
                </a:lnTo>
                <a:lnTo>
                  <a:pt x="33000" y="60690"/>
                </a:lnTo>
                <a:lnTo>
                  <a:pt x="33440" y="60790"/>
                </a:lnTo>
                <a:lnTo>
                  <a:pt x="33520" y="60820"/>
                </a:lnTo>
                <a:lnTo>
                  <a:pt x="33560" y="60940"/>
                </a:lnTo>
                <a:lnTo>
                  <a:pt x="33600" y="61300"/>
                </a:lnTo>
                <a:lnTo>
                  <a:pt x="33640" y="61420"/>
                </a:lnTo>
                <a:lnTo>
                  <a:pt x="33730" y="61520"/>
                </a:lnTo>
                <a:lnTo>
                  <a:pt x="33940" y="61610"/>
                </a:lnTo>
                <a:lnTo>
                  <a:pt x="34060" y="61690"/>
                </a:lnTo>
                <a:lnTo>
                  <a:pt x="34180" y="61850"/>
                </a:lnTo>
                <a:lnTo>
                  <a:pt x="34310" y="62080"/>
                </a:lnTo>
                <a:lnTo>
                  <a:pt x="34420" y="62340"/>
                </a:lnTo>
                <a:lnTo>
                  <a:pt x="34480" y="62580"/>
                </a:lnTo>
                <a:lnTo>
                  <a:pt x="34360" y="62520"/>
                </a:lnTo>
                <a:lnTo>
                  <a:pt x="34250" y="62470"/>
                </a:lnTo>
                <a:lnTo>
                  <a:pt x="34130" y="62450"/>
                </a:lnTo>
                <a:lnTo>
                  <a:pt x="34000" y="62440"/>
                </a:lnTo>
                <a:lnTo>
                  <a:pt x="33880" y="62400"/>
                </a:lnTo>
                <a:lnTo>
                  <a:pt x="33820" y="62310"/>
                </a:lnTo>
                <a:lnTo>
                  <a:pt x="33790" y="62220"/>
                </a:lnTo>
                <a:lnTo>
                  <a:pt x="33730" y="62140"/>
                </a:lnTo>
                <a:lnTo>
                  <a:pt x="33340" y="62020"/>
                </a:lnTo>
                <a:lnTo>
                  <a:pt x="33130" y="61900"/>
                </a:lnTo>
                <a:lnTo>
                  <a:pt x="33000" y="61690"/>
                </a:lnTo>
                <a:lnTo>
                  <a:pt x="33060" y="61640"/>
                </a:lnTo>
                <a:lnTo>
                  <a:pt x="33100" y="61560"/>
                </a:lnTo>
                <a:lnTo>
                  <a:pt x="32900" y="61470"/>
                </a:lnTo>
                <a:lnTo>
                  <a:pt x="32620" y="61280"/>
                </a:lnTo>
                <a:lnTo>
                  <a:pt x="32380" y="61070"/>
                </a:lnTo>
                <a:lnTo>
                  <a:pt x="32270" y="60900"/>
                </a:lnTo>
                <a:close/>
                <a:moveTo>
                  <a:pt x="31530" y="59800"/>
                </a:moveTo>
                <a:lnTo>
                  <a:pt x="31330" y="59580"/>
                </a:lnTo>
                <a:lnTo>
                  <a:pt x="31190" y="59290"/>
                </a:lnTo>
                <a:lnTo>
                  <a:pt x="31050" y="59100"/>
                </a:lnTo>
                <a:lnTo>
                  <a:pt x="30880" y="59210"/>
                </a:lnTo>
                <a:lnTo>
                  <a:pt x="30790" y="59210"/>
                </a:lnTo>
                <a:lnTo>
                  <a:pt x="30770" y="59110"/>
                </a:lnTo>
                <a:lnTo>
                  <a:pt x="30740" y="59060"/>
                </a:lnTo>
                <a:lnTo>
                  <a:pt x="30710" y="59000"/>
                </a:lnTo>
                <a:lnTo>
                  <a:pt x="30670" y="58920"/>
                </a:lnTo>
                <a:lnTo>
                  <a:pt x="30520" y="59160"/>
                </a:lnTo>
                <a:lnTo>
                  <a:pt x="30220" y="58920"/>
                </a:lnTo>
                <a:lnTo>
                  <a:pt x="29900" y="58540"/>
                </a:lnTo>
                <a:lnTo>
                  <a:pt x="29490" y="58200"/>
                </a:lnTo>
                <a:lnTo>
                  <a:pt x="28950" y="57530"/>
                </a:lnTo>
                <a:lnTo>
                  <a:pt x="28670" y="57310"/>
                </a:lnTo>
                <a:lnTo>
                  <a:pt x="28700" y="57230"/>
                </a:lnTo>
                <a:lnTo>
                  <a:pt x="28710" y="57210"/>
                </a:lnTo>
                <a:lnTo>
                  <a:pt x="28720" y="57210"/>
                </a:lnTo>
                <a:lnTo>
                  <a:pt x="28770" y="57160"/>
                </a:lnTo>
                <a:lnTo>
                  <a:pt x="28710" y="57040"/>
                </a:lnTo>
                <a:lnTo>
                  <a:pt x="28570" y="56710"/>
                </a:lnTo>
                <a:lnTo>
                  <a:pt x="31090" y="58760"/>
                </a:lnTo>
                <a:lnTo>
                  <a:pt x="31410" y="59180"/>
                </a:lnTo>
                <a:lnTo>
                  <a:pt x="31530" y="59800"/>
                </a:lnTo>
                <a:close/>
                <a:moveTo>
                  <a:pt x="25190" y="57000"/>
                </a:moveTo>
                <a:lnTo>
                  <a:pt x="25310" y="56920"/>
                </a:lnTo>
                <a:lnTo>
                  <a:pt x="25410" y="56920"/>
                </a:lnTo>
                <a:lnTo>
                  <a:pt x="25510" y="57010"/>
                </a:lnTo>
                <a:lnTo>
                  <a:pt x="25600" y="57170"/>
                </a:lnTo>
                <a:lnTo>
                  <a:pt x="25400" y="57250"/>
                </a:lnTo>
                <a:lnTo>
                  <a:pt x="25070" y="57140"/>
                </a:lnTo>
                <a:lnTo>
                  <a:pt x="24840" y="56900"/>
                </a:lnTo>
                <a:lnTo>
                  <a:pt x="24880" y="56560"/>
                </a:lnTo>
                <a:lnTo>
                  <a:pt x="24950" y="56800"/>
                </a:lnTo>
                <a:lnTo>
                  <a:pt x="25080" y="56940"/>
                </a:lnTo>
                <a:lnTo>
                  <a:pt x="25190" y="57000"/>
                </a:lnTo>
                <a:close/>
                <a:moveTo>
                  <a:pt x="29840" y="61260"/>
                </a:moveTo>
                <a:lnTo>
                  <a:pt x="30950" y="62040"/>
                </a:lnTo>
                <a:lnTo>
                  <a:pt x="31000" y="62290"/>
                </a:lnTo>
                <a:lnTo>
                  <a:pt x="30620" y="62420"/>
                </a:lnTo>
                <a:lnTo>
                  <a:pt x="29850" y="61810"/>
                </a:lnTo>
                <a:lnTo>
                  <a:pt x="29660" y="61860"/>
                </a:lnTo>
                <a:lnTo>
                  <a:pt x="29730" y="61940"/>
                </a:lnTo>
                <a:lnTo>
                  <a:pt x="29770" y="62040"/>
                </a:lnTo>
                <a:lnTo>
                  <a:pt x="29840" y="62140"/>
                </a:lnTo>
                <a:lnTo>
                  <a:pt x="30220" y="62420"/>
                </a:lnTo>
                <a:lnTo>
                  <a:pt x="30310" y="62510"/>
                </a:lnTo>
                <a:lnTo>
                  <a:pt x="30430" y="62600"/>
                </a:lnTo>
                <a:lnTo>
                  <a:pt x="30550" y="62580"/>
                </a:lnTo>
                <a:lnTo>
                  <a:pt x="30640" y="62610"/>
                </a:lnTo>
                <a:lnTo>
                  <a:pt x="30670" y="62800"/>
                </a:lnTo>
                <a:lnTo>
                  <a:pt x="30600" y="62900"/>
                </a:lnTo>
                <a:lnTo>
                  <a:pt x="30450" y="62810"/>
                </a:lnTo>
                <a:lnTo>
                  <a:pt x="30310" y="62650"/>
                </a:lnTo>
                <a:lnTo>
                  <a:pt x="30260" y="62580"/>
                </a:lnTo>
                <a:lnTo>
                  <a:pt x="29710" y="62250"/>
                </a:lnTo>
                <a:lnTo>
                  <a:pt x="29480" y="62050"/>
                </a:lnTo>
                <a:lnTo>
                  <a:pt x="29250" y="61770"/>
                </a:lnTo>
                <a:lnTo>
                  <a:pt x="28640" y="60830"/>
                </a:lnTo>
                <a:lnTo>
                  <a:pt x="28270" y="60380"/>
                </a:lnTo>
                <a:lnTo>
                  <a:pt x="27660" y="59060"/>
                </a:lnTo>
                <a:lnTo>
                  <a:pt x="27350" y="58760"/>
                </a:lnTo>
                <a:lnTo>
                  <a:pt x="26920" y="58560"/>
                </a:lnTo>
                <a:lnTo>
                  <a:pt x="25610" y="57160"/>
                </a:lnTo>
                <a:lnTo>
                  <a:pt x="25580" y="56920"/>
                </a:lnTo>
                <a:lnTo>
                  <a:pt x="25500" y="56730"/>
                </a:lnTo>
                <a:lnTo>
                  <a:pt x="25300" y="56420"/>
                </a:lnTo>
                <a:lnTo>
                  <a:pt x="25380" y="56400"/>
                </a:lnTo>
                <a:lnTo>
                  <a:pt x="25450" y="56410"/>
                </a:lnTo>
                <a:lnTo>
                  <a:pt x="25510" y="56420"/>
                </a:lnTo>
                <a:lnTo>
                  <a:pt x="25810" y="56770"/>
                </a:lnTo>
                <a:lnTo>
                  <a:pt x="26670" y="57460"/>
                </a:lnTo>
                <a:lnTo>
                  <a:pt x="26750" y="57600"/>
                </a:lnTo>
                <a:lnTo>
                  <a:pt x="26820" y="57800"/>
                </a:lnTo>
                <a:lnTo>
                  <a:pt x="26910" y="57970"/>
                </a:lnTo>
                <a:lnTo>
                  <a:pt x="27040" y="58040"/>
                </a:lnTo>
                <a:lnTo>
                  <a:pt x="27250" y="58110"/>
                </a:lnTo>
                <a:lnTo>
                  <a:pt x="27380" y="58230"/>
                </a:lnTo>
                <a:lnTo>
                  <a:pt x="27520" y="58300"/>
                </a:lnTo>
                <a:lnTo>
                  <a:pt x="27720" y="58190"/>
                </a:lnTo>
                <a:lnTo>
                  <a:pt x="27650" y="58400"/>
                </a:lnTo>
                <a:lnTo>
                  <a:pt x="27620" y="58480"/>
                </a:lnTo>
                <a:lnTo>
                  <a:pt x="27830" y="58510"/>
                </a:lnTo>
                <a:lnTo>
                  <a:pt x="27960" y="58630"/>
                </a:lnTo>
                <a:lnTo>
                  <a:pt x="28020" y="58850"/>
                </a:lnTo>
                <a:lnTo>
                  <a:pt x="28040" y="59140"/>
                </a:lnTo>
                <a:lnTo>
                  <a:pt x="28100" y="59400"/>
                </a:lnTo>
                <a:lnTo>
                  <a:pt x="28250" y="59610"/>
                </a:lnTo>
                <a:lnTo>
                  <a:pt x="28970" y="60400"/>
                </a:lnTo>
                <a:lnTo>
                  <a:pt x="29140" y="60500"/>
                </a:lnTo>
                <a:lnTo>
                  <a:pt x="29360" y="60530"/>
                </a:lnTo>
                <a:lnTo>
                  <a:pt x="29410" y="60630"/>
                </a:lnTo>
                <a:lnTo>
                  <a:pt x="29840" y="61260"/>
                </a:lnTo>
                <a:close/>
                <a:moveTo>
                  <a:pt x="23910" y="53910"/>
                </a:moveTo>
                <a:lnTo>
                  <a:pt x="24120" y="54060"/>
                </a:lnTo>
                <a:lnTo>
                  <a:pt x="24400" y="54330"/>
                </a:lnTo>
                <a:lnTo>
                  <a:pt x="24370" y="54460"/>
                </a:lnTo>
                <a:lnTo>
                  <a:pt x="24150" y="54460"/>
                </a:lnTo>
                <a:lnTo>
                  <a:pt x="24010" y="54500"/>
                </a:lnTo>
                <a:lnTo>
                  <a:pt x="23920" y="54610"/>
                </a:lnTo>
                <a:lnTo>
                  <a:pt x="23740" y="54570"/>
                </a:lnTo>
                <a:lnTo>
                  <a:pt x="23580" y="54340"/>
                </a:lnTo>
                <a:lnTo>
                  <a:pt x="23600" y="54170"/>
                </a:lnTo>
                <a:lnTo>
                  <a:pt x="23760" y="54170"/>
                </a:lnTo>
                <a:lnTo>
                  <a:pt x="23810" y="54100"/>
                </a:lnTo>
                <a:lnTo>
                  <a:pt x="23810" y="53940"/>
                </a:lnTo>
                <a:lnTo>
                  <a:pt x="23910" y="53910"/>
                </a:lnTo>
                <a:close/>
                <a:moveTo>
                  <a:pt x="21660" y="52870"/>
                </a:moveTo>
                <a:lnTo>
                  <a:pt x="22120" y="53190"/>
                </a:lnTo>
                <a:lnTo>
                  <a:pt x="22400" y="53560"/>
                </a:lnTo>
                <a:lnTo>
                  <a:pt x="22340" y="53630"/>
                </a:lnTo>
                <a:lnTo>
                  <a:pt x="22080" y="53490"/>
                </a:lnTo>
                <a:lnTo>
                  <a:pt x="21440" y="52900"/>
                </a:lnTo>
                <a:lnTo>
                  <a:pt x="21380" y="52730"/>
                </a:lnTo>
                <a:lnTo>
                  <a:pt x="21660" y="52870"/>
                </a:lnTo>
                <a:close/>
                <a:moveTo>
                  <a:pt x="24500" y="52070"/>
                </a:moveTo>
                <a:lnTo>
                  <a:pt x="24620" y="52280"/>
                </a:lnTo>
                <a:lnTo>
                  <a:pt x="24700" y="52670"/>
                </a:lnTo>
                <a:lnTo>
                  <a:pt x="24550" y="52820"/>
                </a:lnTo>
                <a:lnTo>
                  <a:pt x="24300" y="52740"/>
                </a:lnTo>
                <a:lnTo>
                  <a:pt x="24130" y="52610"/>
                </a:lnTo>
                <a:lnTo>
                  <a:pt x="23860" y="52370"/>
                </a:lnTo>
                <a:lnTo>
                  <a:pt x="23880" y="52190"/>
                </a:lnTo>
                <a:lnTo>
                  <a:pt x="24040" y="51930"/>
                </a:lnTo>
                <a:lnTo>
                  <a:pt x="23970" y="51260"/>
                </a:lnTo>
                <a:lnTo>
                  <a:pt x="24030" y="51230"/>
                </a:lnTo>
                <a:lnTo>
                  <a:pt x="24100" y="51210"/>
                </a:lnTo>
                <a:lnTo>
                  <a:pt x="24270" y="51180"/>
                </a:lnTo>
                <a:lnTo>
                  <a:pt x="24450" y="51280"/>
                </a:lnTo>
                <a:lnTo>
                  <a:pt x="24580" y="51470"/>
                </a:lnTo>
                <a:lnTo>
                  <a:pt x="24610" y="51680"/>
                </a:lnTo>
                <a:lnTo>
                  <a:pt x="24530" y="51860"/>
                </a:lnTo>
                <a:lnTo>
                  <a:pt x="24480" y="51990"/>
                </a:lnTo>
                <a:lnTo>
                  <a:pt x="24500" y="52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Vukovarsko-Srijem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82050" y="34380"/>
                </a:moveTo>
                <a:lnTo>
                  <a:pt x="82160" y="34440"/>
                </a:lnTo>
                <a:lnTo>
                  <a:pt x="82220" y="34440"/>
                </a:lnTo>
                <a:lnTo>
                  <a:pt x="82310" y="34410"/>
                </a:lnTo>
                <a:lnTo>
                  <a:pt x="82380" y="34340"/>
                </a:lnTo>
                <a:lnTo>
                  <a:pt x="82460" y="34190"/>
                </a:lnTo>
                <a:lnTo>
                  <a:pt x="82490" y="34060"/>
                </a:lnTo>
                <a:lnTo>
                  <a:pt x="82520" y="33930"/>
                </a:lnTo>
                <a:lnTo>
                  <a:pt x="82530" y="33660"/>
                </a:lnTo>
                <a:lnTo>
                  <a:pt x="82510" y="33530"/>
                </a:lnTo>
                <a:lnTo>
                  <a:pt x="82470" y="33440"/>
                </a:lnTo>
                <a:lnTo>
                  <a:pt x="82390" y="33370"/>
                </a:lnTo>
                <a:lnTo>
                  <a:pt x="82300" y="33340"/>
                </a:lnTo>
                <a:lnTo>
                  <a:pt x="81790" y="33260"/>
                </a:lnTo>
                <a:lnTo>
                  <a:pt x="81700" y="33230"/>
                </a:lnTo>
                <a:lnTo>
                  <a:pt x="81630" y="33190"/>
                </a:lnTo>
                <a:lnTo>
                  <a:pt x="81600" y="33150"/>
                </a:lnTo>
                <a:lnTo>
                  <a:pt x="81580" y="33120"/>
                </a:lnTo>
                <a:lnTo>
                  <a:pt x="81580" y="33030"/>
                </a:lnTo>
                <a:lnTo>
                  <a:pt x="81620" y="32400"/>
                </a:lnTo>
                <a:lnTo>
                  <a:pt x="81640" y="32320"/>
                </a:lnTo>
                <a:lnTo>
                  <a:pt x="81660" y="32210"/>
                </a:lnTo>
                <a:lnTo>
                  <a:pt x="81770" y="32110"/>
                </a:lnTo>
                <a:lnTo>
                  <a:pt x="81940" y="32030"/>
                </a:lnTo>
                <a:lnTo>
                  <a:pt x="82600" y="31940"/>
                </a:lnTo>
                <a:lnTo>
                  <a:pt x="82670" y="31850"/>
                </a:lnTo>
                <a:lnTo>
                  <a:pt x="82710" y="31760"/>
                </a:lnTo>
                <a:lnTo>
                  <a:pt x="82780" y="31680"/>
                </a:lnTo>
                <a:lnTo>
                  <a:pt x="82860" y="31640"/>
                </a:lnTo>
                <a:lnTo>
                  <a:pt x="83410" y="31660"/>
                </a:lnTo>
                <a:lnTo>
                  <a:pt x="83470" y="31640"/>
                </a:lnTo>
                <a:lnTo>
                  <a:pt x="83520" y="31580"/>
                </a:lnTo>
                <a:lnTo>
                  <a:pt x="83550" y="31450"/>
                </a:lnTo>
                <a:lnTo>
                  <a:pt x="83550" y="31330"/>
                </a:lnTo>
                <a:lnTo>
                  <a:pt x="83540" y="31230"/>
                </a:lnTo>
                <a:lnTo>
                  <a:pt x="83550" y="31140"/>
                </a:lnTo>
                <a:lnTo>
                  <a:pt x="83560" y="31070"/>
                </a:lnTo>
                <a:lnTo>
                  <a:pt x="83590" y="31010"/>
                </a:lnTo>
                <a:lnTo>
                  <a:pt x="83630" y="30970"/>
                </a:lnTo>
                <a:lnTo>
                  <a:pt x="83740" y="30890"/>
                </a:lnTo>
                <a:lnTo>
                  <a:pt x="83770" y="30820"/>
                </a:lnTo>
                <a:lnTo>
                  <a:pt x="83800" y="30710"/>
                </a:lnTo>
                <a:lnTo>
                  <a:pt x="83830" y="30200"/>
                </a:lnTo>
                <a:lnTo>
                  <a:pt x="83850" y="30110"/>
                </a:lnTo>
                <a:lnTo>
                  <a:pt x="83870" y="30040"/>
                </a:lnTo>
                <a:lnTo>
                  <a:pt x="83970" y="29960"/>
                </a:lnTo>
                <a:lnTo>
                  <a:pt x="84120" y="29860"/>
                </a:lnTo>
                <a:lnTo>
                  <a:pt x="84480" y="29690"/>
                </a:lnTo>
                <a:lnTo>
                  <a:pt x="84780" y="29510"/>
                </a:lnTo>
                <a:lnTo>
                  <a:pt x="85900" y="29560"/>
                </a:lnTo>
                <a:lnTo>
                  <a:pt x="86030" y="29460"/>
                </a:lnTo>
                <a:lnTo>
                  <a:pt x="86130" y="29360"/>
                </a:lnTo>
                <a:lnTo>
                  <a:pt x="86150" y="29230"/>
                </a:lnTo>
                <a:lnTo>
                  <a:pt x="86150" y="29100"/>
                </a:lnTo>
                <a:lnTo>
                  <a:pt x="86130" y="28950"/>
                </a:lnTo>
                <a:lnTo>
                  <a:pt x="86110" y="28890"/>
                </a:lnTo>
                <a:lnTo>
                  <a:pt x="86080" y="28850"/>
                </a:lnTo>
                <a:lnTo>
                  <a:pt x="85960" y="28700"/>
                </a:lnTo>
                <a:lnTo>
                  <a:pt x="85920" y="28650"/>
                </a:lnTo>
                <a:lnTo>
                  <a:pt x="85910" y="28590"/>
                </a:lnTo>
                <a:lnTo>
                  <a:pt x="85920" y="28540"/>
                </a:lnTo>
                <a:lnTo>
                  <a:pt x="85950" y="28490"/>
                </a:lnTo>
                <a:lnTo>
                  <a:pt x="86040" y="28460"/>
                </a:lnTo>
                <a:lnTo>
                  <a:pt x="86480" y="28390"/>
                </a:lnTo>
                <a:lnTo>
                  <a:pt x="86620" y="28340"/>
                </a:lnTo>
                <a:lnTo>
                  <a:pt x="86710" y="28280"/>
                </a:lnTo>
                <a:lnTo>
                  <a:pt x="86800" y="28180"/>
                </a:lnTo>
                <a:lnTo>
                  <a:pt x="86860" y="28130"/>
                </a:lnTo>
                <a:lnTo>
                  <a:pt x="86940" y="28100"/>
                </a:lnTo>
                <a:lnTo>
                  <a:pt x="87040" y="28080"/>
                </a:lnTo>
                <a:lnTo>
                  <a:pt x="87230" y="28090"/>
                </a:lnTo>
                <a:lnTo>
                  <a:pt x="87360" y="28150"/>
                </a:lnTo>
                <a:lnTo>
                  <a:pt x="87570" y="28300"/>
                </a:lnTo>
                <a:lnTo>
                  <a:pt x="87660" y="28390"/>
                </a:lnTo>
                <a:lnTo>
                  <a:pt x="87710" y="28470"/>
                </a:lnTo>
                <a:lnTo>
                  <a:pt x="87730" y="28520"/>
                </a:lnTo>
                <a:lnTo>
                  <a:pt x="87760" y="28620"/>
                </a:lnTo>
                <a:lnTo>
                  <a:pt x="87780" y="28670"/>
                </a:lnTo>
                <a:lnTo>
                  <a:pt x="87820" y="28720"/>
                </a:lnTo>
                <a:lnTo>
                  <a:pt x="87860" y="28760"/>
                </a:lnTo>
                <a:lnTo>
                  <a:pt x="88040" y="28870"/>
                </a:lnTo>
                <a:lnTo>
                  <a:pt x="88090" y="28910"/>
                </a:lnTo>
                <a:lnTo>
                  <a:pt x="88160" y="29010"/>
                </a:lnTo>
                <a:lnTo>
                  <a:pt x="88190" y="29050"/>
                </a:lnTo>
                <a:lnTo>
                  <a:pt x="88210" y="29100"/>
                </a:lnTo>
                <a:lnTo>
                  <a:pt x="88230" y="29150"/>
                </a:lnTo>
                <a:lnTo>
                  <a:pt x="88310" y="29190"/>
                </a:lnTo>
                <a:lnTo>
                  <a:pt x="88450" y="29200"/>
                </a:lnTo>
                <a:lnTo>
                  <a:pt x="88970" y="29090"/>
                </a:lnTo>
                <a:lnTo>
                  <a:pt x="89210" y="28900"/>
                </a:lnTo>
                <a:lnTo>
                  <a:pt x="89430" y="29130"/>
                </a:lnTo>
                <a:lnTo>
                  <a:pt x="89660" y="29510"/>
                </a:lnTo>
                <a:lnTo>
                  <a:pt x="89530" y="29810"/>
                </a:lnTo>
                <a:lnTo>
                  <a:pt x="89140" y="29870"/>
                </a:lnTo>
                <a:lnTo>
                  <a:pt x="88800" y="30060"/>
                </a:lnTo>
                <a:lnTo>
                  <a:pt x="88830" y="30490"/>
                </a:lnTo>
                <a:lnTo>
                  <a:pt x="89110" y="30690"/>
                </a:lnTo>
                <a:lnTo>
                  <a:pt x="89120" y="30690"/>
                </a:lnTo>
                <a:lnTo>
                  <a:pt x="89290" y="30750"/>
                </a:lnTo>
                <a:lnTo>
                  <a:pt x="89400" y="30880"/>
                </a:lnTo>
                <a:lnTo>
                  <a:pt x="89640" y="31060"/>
                </a:lnTo>
                <a:lnTo>
                  <a:pt x="89990" y="31060"/>
                </a:lnTo>
                <a:lnTo>
                  <a:pt x="90210" y="31100"/>
                </a:lnTo>
                <a:lnTo>
                  <a:pt x="90450" y="31190"/>
                </a:lnTo>
                <a:lnTo>
                  <a:pt x="90660" y="31410"/>
                </a:lnTo>
                <a:lnTo>
                  <a:pt x="90700" y="31620"/>
                </a:lnTo>
                <a:lnTo>
                  <a:pt x="90780" y="32080"/>
                </a:lnTo>
                <a:lnTo>
                  <a:pt x="91620" y="32570"/>
                </a:lnTo>
                <a:lnTo>
                  <a:pt x="92210" y="32820"/>
                </a:lnTo>
                <a:lnTo>
                  <a:pt x="93180" y="33300"/>
                </a:lnTo>
                <a:lnTo>
                  <a:pt x="93640" y="33440"/>
                </a:lnTo>
                <a:lnTo>
                  <a:pt x="95000" y="33590"/>
                </a:lnTo>
                <a:lnTo>
                  <a:pt x="95290" y="33730"/>
                </a:lnTo>
                <a:lnTo>
                  <a:pt x="95450" y="34170"/>
                </a:lnTo>
                <a:lnTo>
                  <a:pt x="95420" y="34680"/>
                </a:lnTo>
                <a:lnTo>
                  <a:pt x="95240" y="34860"/>
                </a:lnTo>
                <a:lnTo>
                  <a:pt x="95190" y="34910"/>
                </a:lnTo>
                <a:lnTo>
                  <a:pt x="93860" y="34970"/>
                </a:lnTo>
                <a:lnTo>
                  <a:pt x="93790" y="34920"/>
                </a:lnTo>
                <a:lnTo>
                  <a:pt x="93660" y="34720"/>
                </a:lnTo>
                <a:lnTo>
                  <a:pt x="93590" y="34690"/>
                </a:lnTo>
                <a:lnTo>
                  <a:pt x="93480" y="34730"/>
                </a:lnTo>
                <a:lnTo>
                  <a:pt x="93420" y="34830"/>
                </a:lnTo>
                <a:lnTo>
                  <a:pt x="93380" y="34930"/>
                </a:lnTo>
                <a:lnTo>
                  <a:pt x="93300" y="34980"/>
                </a:lnTo>
                <a:lnTo>
                  <a:pt x="92650" y="35070"/>
                </a:lnTo>
                <a:lnTo>
                  <a:pt x="92330" y="35050"/>
                </a:lnTo>
                <a:lnTo>
                  <a:pt x="92030" y="34940"/>
                </a:lnTo>
                <a:lnTo>
                  <a:pt x="91860" y="34770"/>
                </a:lnTo>
                <a:lnTo>
                  <a:pt x="91570" y="34350"/>
                </a:lnTo>
                <a:lnTo>
                  <a:pt x="91390" y="34250"/>
                </a:lnTo>
                <a:lnTo>
                  <a:pt x="91050" y="34330"/>
                </a:lnTo>
                <a:lnTo>
                  <a:pt x="91160" y="34650"/>
                </a:lnTo>
                <a:lnTo>
                  <a:pt x="91360" y="35060"/>
                </a:lnTo>
                <a:lnTo>
                  <a:pt x="91300" y="35420"/>
                </a:lnTo>
                <a:lnTo>
                  <a:pt x="90960" y="35480"/>
                </a:lnTo>
                <a:lnTo>
                  <a:pt x="90100" y="35400"/>
                </a:lnTo>
                <a:lnTo>
                  <a:pt x="89870" y="35610"/>
                </a:lnTo>
                <a:lnTo>
                  <a:pt x="89890" y="35800"/>
                </a:lnTo>
                <a:lnTo>
                  <a:pt x="90010" y="35970"/>
                </a:lnTo>
                <a:lnTo>
                  <a:pt x="90160" y="36120"/>
                </a:lnTo>
                <a:lnTo>
                  <a:pt x="90280" y="36270"/>
                </a:lnTo>
                <a:lnTo>
                  <a:pt x="90400" y="36540"/>
                </a:lnTo>
                <a:lnTo>
                  <a:pt x="90440" y="36750"/>
                </a:lnTo>
                <a:lnTo>
                  <a:pt x="90500" y="37270"/>
                </a:lnTo>
                <a:lnTo>
                  <a:pt x="90630" y="37910"/>
                </a:lnTo>
                <a:lnTo>
                  <a:pt x="90650" y="38140"/>
                </a:lnTo>
                <a:lnTo>
                  <a:pt x="90610" y="38350"/>
                </a:lnTo>
                <a:lnTo>
                  <a:pt x="90540" y="38610"/>
                </a:lnTo>
                <a:lnTo>
                  <a:pt x="90490" y="38880"/>
                </a:lnTo>
                <a:lnTo>
                  <a:pt x="90520" y="39100"/>
                </a:lnTo>
                <a:lnTo>
                  <a:pt x="90690" y="39250"/>
                </a:lnTo>
                <a:lnTo>
                  <a:pt x="91000" y="39130"/>
                </a:lnTo>
                <a:lnTo>
                  <a:pt x="91140" y="39290"/>
                </a:lnTo>
                <a:lnTo>
                  <a:pt x="91200" y="39620"/>
                </a:lnTo>
                <a:lnTo>
                  <a:pt x="91090" y="39780"/>
                </a:lnTo>
                <a:lnTo>
                  <a:pt x="90920" y="39850"/>
                </a:lnTo>
                <a:lnTo>
                  <a:pt x="90770" y="39940"/>
                </a:lnTo>
                <a:lnTo>
                  <a:pt x="90530" y="40350"/>
                </a:lnTo>
                <a:lnTo>
                  <a:pt x="90390" y="40540"/>
                </a:lnTo>
                <a:lnTo>
                  <a:pt x="90200" y="40650"/>
                </a:lnTo>
                <a:lnTo>
                  <a:pt x="89980" y="40620"/>
                </a:lnTo>
                <a:lnTo>
                  <a:pt x="89670" y="40280"/>
                </a:lnTo>
                <a:lnTo>
                  <a:pt x="89460" y="40220"/>
                </a:lnTo>
                <a:lnTo>
                  <a:pt x="89050" y="40450"/>
                </a:lnTo>
                <a:lnTo>
                  <a:pt x="89090" y="40890"/>
                </a:lnTo>
                <a:lnTo>
                  <a:pt x="89420" y="41520"/>
                </a:lnTo>
                <a:lnTo>
                  <a:pt x="89410" y="41520"/>
                </a:lnTo>
                <a:lnTo>
                  <a:pt x="89250" y="41570"/>
                </a:lnTo>
                <a:lnTo>
                  <a:pt x="88790" y="41580"/>
                </a:lnTo>
                <a:lnTo>
                  <a:pt x="87480" y="41620"/>
                </a:lnTo>
                <a:lnTo>
                  <a:pt x="87000" y="41460"/>
                </a:lnTo>
                <a:lnTo>
                  <a:pt x="86750" y="41290"/>
                </a:lnTo>
                <a:lnTo>
                  <a:pt x="86370" y="41040"/>
                </a:lnTo>
                <a:lnTo>
                  <a:pt x="85840" y="40470"/>
                </a:lnTo>
                <a:lnTo>
                  <a:pt x="85680" y="39850"/>
                </a:lnTo>
                <a:lnTo>
                  <a:pt x="85790" y="39640"/>
                </a:lnTo>
                <a:lnTo>
                  <a:pt x="86040" y="39450"/>
                </a:lnTo>
                <a:lnTo>
                  <a:pt x="86120" y="39380"/>
                </a:lnTo>
                <a:lnTo>
                  <a:pt x="86130" y="39340"/>
                </a:lnTo>
                <a:lnTo>
                  <a:pt x="86170" y="39170"/>
                </a:lnTo>
                <a:lnTo>
                  <a:pt x="86150" y="39090"/>
                </a:lnTo>
                <a:lnTo>
                  <a:pt x="86070" y="38990"/>
                </a:lnTo>
                <a:lnTo>
                  <a:pt x="86030" y="38920"/>
                </a:lnTo>
                <a:lnTo>
                  <a:pt x="86020" y="38860"/>
                </a:lnTo>
                <a:lnTo>
                  <a:pt x="86020" y="38740"/>
                </a:lnTo>
                <a:lnTo>
                  <a:pt x="86020" y="38700"/>
                </a:lnTo>
                <a:lnTo>
                  <a:pt x="85970" y="38570"/>
                </a:lnTo>
                <a:lnTo>
                  <a:pt x="85930" y="38470"/>
                </a:lnTo>
                <a:lnTo>
                  <a:pt x="85870" y="38410"/>
                </a:lnTo>
                <a:lnTo>
                  <a:pt x="85760" y="38370"/>
                </a:lnTo>
                <a:lnTo>
                  <a:pt x="85330" y="38330"/>
                </a:lnTo>
                <a:lnTo>
                  <a:pt x="85150" y="38250"/>
                </a:lnTo>
                <a:lnTo>
                  <a:pt x="84960" y="38030"/>
                </a:lnTo>
                <a:lnTo>
                  <a:pt x="84390" y="36850"/>
                </a:lnTo>
                <a:lnTo>
                  <a:pt x="84310" y="36750"/>
                </a:lnTo>
                <a:lnTo>
                  <a:pt x="84220" y="36700"/>
                </a:lnTo>
                <a:lnTo>
                  <a:pt x="84120" y="36710"/>
                </a:lnTo>
                <a:lnTo>
                  <a:pt x="84040" y="36790"/>
                </a:lnTo>
                <a:lnTo>
                  <a:pt x="83990" y="36920"/>
                </a:lnTo>
                <a:lnTo>
                  <a:pt x="83960" y="37050"/>
                </a:lnTo>
                <a:lnTo>
                  <a:pt x="83920" y="37160"/>
                </a:lnTo>
                <a:lnTo>
                  <a:pt x="83770" y="37230"/>
                </a:lnTo>
                <a:lnTo>
                  <a:pt x="83640" y="37180"/>
                </a:lnTo>
                <a:lnTo>
                  <a:pt x="83540" y="37030"/>
                </a:lnTo>
                <a:lnTo>
                  <a:pt x="83450" y="36860"/>
                </a:lnTo>
                <a:lnTo>
                  <a:pt x="83350" y="36570"/>
                </a:lnTo>
                <a:lnTo>
                  <a:pt x="83280" y="36470"/>
                </a:lnTo>
                <a:lnTo>
                  <a:pt x="83160" y="36420"/>
                </a:lnTo>
                <a:lnTo>
                  <a:pt x="83060" y="36440"/>
                </a:lnTo>
                <a:lnTo>
                  <a:pt x="82840" y="36570"/>
                </a:lnTo>
                <a:lnTo>
                  <a:pt x="82740" y="36610"/>
                </a:lnTo>
                <a:lnTo>
                  <a:pt x="82620" y="36600"/>
                </a:lnTo>
                <a:lnTo>
                  <a:pt x="82370" y="36540"/>
                </a:lnTo>
                <a:lnTo>
                  <a:pt x="82240" y="36530"/>
                </a:lnTo>
                <a:lnTo>
                  <a:pt x="82020" y="36630"/>
                </a:lnTo>
                <a:lnTo>
                  <a:pt x="82020" y="36670"/>
                </a:lnTo>
                <a:lnTo>
                  <a:pt x="82010" y="36670"/>
                </a:lnTo>
                <a:lnTo>
                  <a:pt x="82000" y="36670"/>
                </a:lnTo>
                <a:lnTo>
                  <a:pt x="81660" y="36120"/>
                </a:lnTo>
                <a:lnTo>
                  <a:pt x="81540" y="35790"/>
                </a:lnTo>
                <a:lnTo>
                  <a:pt x="81520" y="35560"/>
                </a:lnTo>
                <a:lnTo>
                  <a:pt x="81520" y="35380"/>
                </a:lnTo>
                <a:lnTo>
                  <a:pt x="81530" y="35210"/>
                </a:lnTo>
                <a:lnTo>
                  <a:pt x="81560" y="35070"/>
                </a:lnTo>
                <a:lnTo>
                  <a:pt x="81610" y="34950"/>
                </a:lnTo>
                <a:lnTo>
                  <a:pt x="81670" y="34830"/>
                </a:lnTo>
                <a:lnTo>
                  <a:pt x="82050" y="3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plitsko-Dalmati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65330" y="78280"/>
                </a:moveTo>
                <a:lnTo>
                  <a:pt x="65310" y="78320"/>
                </a:lnTo>
                <a:lnTo>
                  <a:pt x="65240" y="78370"/>
                </a:lnTo>
                <a:lnTo>
                  <a:pt x="65130" y="78420"/>
                </a:lnTo>
                <a:lnTo>
                  <a:pt x="64850" y="78450"/>
                </a:lnTo>
                <a:lnTo>
                  <a:pt x="64730" y="78440"/>
                </a:lnTo>
                <a:lnTo>
                  <a:pt x="64650" y="78410"/>
                </a:lnTo>
                <a:lnTo>
                  <a:pt x="64590" y="78360"/>
                </a:lnTo>
                <a:lnTo>
                  <a:pt x="64530" y="78280"/>
                </a:lnTo>
                <a:lnTo>
                  <a:pt x="64490" y="78250"/>
                </a:lnTo>
                <a:lnTo>
                  <a:pt x="64410" y="78220"/>
                </a:lnTo>
                <a:lnTo>
                  <a:pt x="64090" y="78170"/>
                </a:lnTo>
                <a:lnTo>
                  <a:pt x="63830" y="78090"/>
                </a:lnTo>
                <a:lnTo>
                  <a:pt x="63770" y="78110"/>
                </a:lnTo>
                <a:lnTo>
                  <a:pt x="63740" y="78160"/>
                </a:lnTo>
                <a:lnTo>
                  <a:pt x="63710" y="78350"/>
                </a:lnTo>
                <a:lnTo>
                  <a:pt x="63720" y="78410"/>
                </a:lnTo>
                <a:lnTo>
                  <a:pt x="63760" y="78450"/>
                </a:lnTo>
                <a:lnTo>
                  <a:pt x="63830" y="78480"/>
                </a:lnTo>
                <a:lnTo>
                  <a:pt x="64010" y="78500"/>
                </a:lnTo>
                <a:lnTo>
                  <a:pt x="64100" y="78540"/>
                </a:lnTo>
                <a:lnTo>
                  <a:pt x="64170" y="78620"/>
                </a:lnTo>
                <a:lnTo>
                  <a:pt x="64230" y="78710"/>
                </a:lnTo>
                <a:lnTo>
                  <a:pt x="64300" y="78900"/>
                </a:lnTo>
                <a:lnTo>
                  <a:pt x="64350" y="78980"/>
                </a:lnTo>
                <a:lnTo>
                  <a:pt x="64420" y="79050"/>
                </a:lnTo>
                <a:lnTo>
                  <a:pt x="64580" y="79160"/>
                </a:lnTo>
                <a:lnTo>
                  <a:pt x="64640" y="79210"/>
                </a:lnTo>
                <a:lnTo>
                  <a:pt x="64650" y="79280"/>
                </a:lnTo>
                <a:lnTo>
                  <a:pt x="64550" y="79360"/>
                </a:lnTo>
                <a:lnTo>
                  <a:pt x="64450" y="79420"/>
                </a:lnTo>
                <a:lnTo>
                  <a:pt x="64020" y="79730"/>
                </a:lnTo>
                <a:lnTo>
                  <a:pt x="63260" y="78720"/>
                </a:lnTo>
                <a:lnTo>
                  <a:pt x="61050" y="77570"/>
                </a:lnTo>
                <a:lnTo>
                  <a:pt x="60520" y="77130"/>
                </a:lnTo>
                <a:lnTo>
                  <a:pt x="60260" y="77000"/>
                </a:lnTo>
                <a:lnTo>
                  <a:pt x="60150" y="76900"/>
                </a:lnTo>
                <a:lnTo>
                  <a:pt x="60050" y="76630"/>
                </a:lnTo>
                <a:lnTo>
                  <a:pt x="59940" y="76510"/>
                </a:lnTo>
                <a:lnTo>
                  <a:pt x="59780" y="76440"/>
                </a:lnTo>
                <a:lnTo>
                  <a:pt x="59630" y="76410"/>
                </a:lnTo>
                <a:lnTo>
                  <a:pt x="59530" y="76360"/>
                </a:lnTo>
                <a:lnTo>
                  <a:pt x="59420" y="76240"/>
                </a:lnTo>
                <a:lnTo>
                  <a:pt x="59260" y="75980"/>
                </a:lnTo>
                <a:lnTo>
                  <a:pt x="59230" y="75890"/>
                </a:lnTo>
                <a:lnTo>
                  <a:pt x="59180" y="75610"/>
                </a:lnTo>
                <a:lnTo>
                  <a:pt x="59160" y="75530"/>
                </a:lnTo>
                <a:lnTo>
                  <a:pt x="59090" y="75500"/>
                </a:lnTo>
                <a:lnTo>
                  <a:pt x="58890" y="75440"/>
                </a:lnTo>
                <a:lnTo>
                  <a:pt x="58830" y="75400"/>
                </a:lnTo>
                <a:lnTo>
                  <a:pt x="57380" y="73510"/>
                </a:lnTo>
                <a:lnTo>
                  <a:pt x="56950" y="73220"/>
                </a:lnTo>
                <a:lnTo>
                  <a:pt x="56790" y="73070"/>
                </a:lnTo>
                <a:lnTo>
                  <a:pt x="56680" y="72930"/>
                </a:lnTo>
                <a:lnTo>
                  <a:pt x="56560" y="72830"/>
                </a:lnTo>
                <a:lnTo>
                  <a:pt x="54580" y="72540"/>
                </a:lnTo>
                <a:lnTo>
                  <a:pt x="53680" y="72140"/>
                </a:lnTo>
                <a:lnTo>
                  <a:pt x="52630" y="71910"/>
                </a:lnTo>
                <a:lnTo>
                  <a:pt x="51230" y="70890"/>
                </a:lnTo>
                <a:lnTo>
                  <a:pt x="51210" y="70840"/>
                </a:lnTo>
                <a:lnTo>
                  <a:pt x="51200" y="70740"/>
                </a:lnTo>
                <a:lnTo>
                  <a:pt x="51160" y="70650"/>
                </a:lnTo>
                <a:lnTo>
                  <a:pt x="51080" y="70600"/>
                </a:lnTo>
                <a:lnTo>
                  <a:pt x="50980" y="70630"/>
                </a:lnTo>
                <a:lnTo>
                  <a:pt x="50840" y="70730"/>
                </a:lnTo>
                <a:lnTo>
                  <a:pt x="50770" y="70750"/>
                </a:lnTo>
                <a:lnTo>
                  <a:pt x="50180" y="70600"/>
                </a:lnTo>
                <a:lnTo>
                  <a:pt x="49030" y="70600"/>
                </a:lnTo>
                <a:lnTo>
                  <a:pt x="49030" y="70460"/>
                </a:lnTo>
                <a:lnTo>
                  <a:pt x="49330" y="70460"/>
                </a:lnTo>
                <a:lnTo>
                  <a:pt x="49690" y="70370"/>
                </a:lnTo>
                <a:lnTo>
                  <a:pt x="50020" y="70220"/>
                </a:lnTo>
                <a:lnTo>
                  <a:pt x="50290" y="70020"/>
                </a:lnTo>
                <a:lnTo>
                  <a:pt x="50030" y="69860"/>
                </a:lnTo>
                <a:lnTo>
                  <a:pt x="49680" y="69780"/>
                </a:lnTo>
                <a:lnTo>
                  <a:pt x="48190" y="69750"/>
                </a:lnTo>
                <a:lnTo>
                  <a:pt x="48000" y="69800"/>
                </a:lnTo>
                <a:lnTo>
                  <a:pt x="47720" y="69990"/>
                </a:lnTo>
                <a:lnTo>
                  <a:pt x="47610" y="70020"/>
                </a:lnTo>
                <a:lnTo>
                  <a:pt x="47330" y="70070"/>
                </a:lnTo>
                <a:lnTo>
                  <a:pt x="46690" y="70270"/>
                </a:lnTo>
                <a:lnTo>
                  <a:pt x="44810" y="70310"/>
                </a:lnTo>
                <a:lnTo>
                  <a:pt x="44810" y="70460"/>
                </a:lnTo>
                <a:lnTo>
                  <a:pt x="45320" y="70590"/>
                </a:lnTo>
                <a:lnTo>
                  <a:pt x="45540" y="70750"/>
                </a:lnTo>
                <a:lnTo>
                  <a:pt x="45660" y="71050"/>
                </a:lnTo>
                <a:lnTo>
                  <a:pt x="44710" y="71050"/>
                </a:lnTo>
                <a:lnTo>
                  <a:pt x="44740" y="71280"/>
                </a:lnTo>
                <a:lnTo>
                  <a:pt x="44520" y="71260"/>
                </a:lnTo>
                <a:lnTo>
                  <a:pt x="44020" y="71050"/>
                </a:lnTo>
                <a:lnTo>
                  <a:pt x="43610" y="71030"/>
                </a:lnTo>
                <a:lnTo>
                  <a:pt x="43440" y="70940"/>
                </a:lnTo>
                <a:lnTo>
                  <a:pt x="43220" y="70750"/>
                </a:lnTo>
                <a:lnTo>
                  <a:pt x="43200" y="70750"/>
                </a:lnTo>
                <a:lnTo>
                  <a:pt x="43290" y="70640"/>
                </a:lnTo>
                <a:lnTo>
                  <a:pt x="43460" y="70610"/>
                </a:lnTo>
                <a:lnTo>
                  <a:pt x="43790" y="70600"/>
                </a:lnTo>
                <a:lnTo>
                  <a:pt x="43870" y="70550"/>
                </a:lnTo>
                <a:lnTo>
                  <a:pt x="43860" y="70500"/>
                </a:lnTo>
                <a:lnTo>
                  <a:pt x="43820" y="70470"/>
                </a:lnTo>
                <a:lnTo>
                  <a:pt x="43740" y="70430"/>
                </a:lnTo>
                <a:lnTo>
                  <a:pt x="43660" y="70380"/>
                </a:lnTo>
                <a:lnTo>
                  <a:pt x="43610" y="70310"/>
                </a:lnTo>
                <a:lnTo>
                  <a:pt x="43610" y="70180"/>
                </a:lnTo>
                <a:lnTo>
                  <a:pt x="43670" y="70110"/>
                </a:lnTo>
                <a:lnTo>
                  <a:pt x="43790" y="70060"/>
                </a:lnTo>
                <a:lnTo>
                  <a:pt x="43940" y="70020"/>
                </a:lnTo>
                <a:lnTo>
                  <a:pt x="44200" y="69920"/>
                </a:lnTo>
                <a:lnTo>
                  <a:pt x="44280" y="69860"/>
                </a:lnTo>
                <a:lnTo>
                  <a:pt x="44290" y="69810"/>
                </a:lnTo>
                <a:lnTo>
                  <a:pt x="44210" y="69790"/>
                </a:lnTo>
                <a:lnTo>
                  <a:pt x="44160" y="69750"/>
                </a:lnTo>
                <a:lnTo>
                  <a:pt x="44080" y="69570"/>
                </a:lnTo>
                <a:lnTo>
                  <a:pt x="43860" y="69320"/>
                </a:lnTo>
                <a:lnTo>
                  <a:pt x="43790" y="69170"/>
                </a:lnTo>
                <a:lnTo>
                  <a:pt x="43740" y="69010"/>
                </a:lnTo>
                <a:lnTo>
                  <a:pt x="43700" y="68770"/>
                </a:lnTo>
                <a:lnTo>
                  <a:pt x="43750" y="68660"/>
                </a:lnTo>
                <a:lnTo>
                  <a:pt x="43820" y="68560"/>
                </a:lnTo>
                <a:lnTo>
                  <a:pt x="43990" y="68370"/>
                </a:lnTo>
                <a:lnTo>
                  <a:pt x="44080" y="68320"/>
                </a:lnTo>
                <a:lnTo>
                  <a:pt x="44160" y="68320"/>
                </a:lnTo>
                <a:lnTo>
                  <a:pt x="44240" y="68360"/>
                </a:lnTo>
                <a:lnTo>
                  <a:pt x="44320" y="68350"/>
                </a:lnTo>
                <a:lnTo>
                  <a:pt x="44410" y="68320"/>
                </a:lnTo>
                <a:lnTo>
                  <a:pt x="45470" y="66950"/>
                </a:lnTo>
                <a:lnTo>
                  <a:pt x="45610" y="66840"/>
                </a:lnTo>
                <a:lnTo>
                  <a:pt x="45680" y="66850"/>
                </a:lnTo>
                <a:lnTo>
                  <a:pt x="46520" y="67210"/>
                </a:lnTo>
                <a:lnTo>
                  <a:pt x="46680" y="67190"/>
                </a:lnTo>
                <a:lnTo>
                  <a:pt x="46780" y="67100"/>
                </a:lnTo>
                <a:lnTo>
                  <a:pt x="46910" y="66930"/>
                </a:lnTo>
                <a:lnTo>
                  <a:pt x="47020" y="66840"/>
                </a:lnTo>
                <a:lnTo>
                  <a:pt x="47140" y="66770"/>
                </a:lnTo>
                <a:lnTo>
                  <a:pt x="47470" y="66630"/>
                </a:lnTo>
                <a:lnTo>
                  <a:pt x="47900" y="66530"/>
                </a:lnTo>
                <a:lnTo>
                  <a:pt x="48260" y="66370"/>
                </a:lnTo>
                <a:lnTo>
                  <a:pt x="48400" y="66240"/>
                </a:lnTo>
                <a:lnTo>
                  <a:pt x="48430" y="66110"/>
                </a:lnTo>
                <a:lnTo>
                  <a:pt x="48360" y="66020"/>
                </a:lnTo>
                <a:lnTo>
                  <a:pt x="48280" y="65930"/>
                </a:lnTo>
                <a:lnTo>
                  <a:pt x="48250" y="65850"/>
                </a:lnTo>
                <a:lnTo>
                  <a:pt x="48230" y="65730"/>
                </a:lnTo>
                <a:lnTo>
                  <a:pt x="48380" y="65420"/>
                </a:lnTo>
                <a:lnTo>
                  <a:pt x="48390" y="65360"/>
                </a:lnTo>
                <a:lnTo>
                  <a:pt x="48380" y="65300"/>
                </a:lnTo>
                <a:lnTo>
                  <a:pt x="48370" y="65200"/>
                </a:lnTo>
                <a:lnTo>
                  <a:pt x="48400" y="65020"/>
                </a:lnTo>
                <a:lnTo>
                  <a:pt x="48500" y="64920"/>
                </a:lnTo>
                <a:lnTo>
                  <a:pt x="49550" y="64190"/>
                </a:lnTo>
                <a:lnTo>
                  <a:pt x="49650" y="64050"/>
                </a:lnTo>
                <a:lnTo>
                  <a:pt x="49650" y="63910"/>
                </a:lnTo>
                <a:lnTo>
                  <a:pt x="49570" y="63780"/>
                </a:lnTo>
                <a:lnTo>
                  <a:pt x="48950" y="63050"/>
                </a:lnTo>
                <a:lnTo>
                  <a:pt x="48820" y="62930"/>
                </a:lnTo>
                <a:lnTo>
                  <a:pt x="48700" y="62850"/>
                </a:lnTo>
                <a:lnTo>
                  <a:pt x="48280" y="62640"/>
                </a:lnTo>
                <a:lnTo>
                  <a:pt x="48230" y="62520"/>
                </a:lnTo>
                <a:lnTo>
                  <a:pt x="48190" y="62410"/>
                </a:lnTo>
                <a:lnTo>
                  <a:pt x="48400" y="61760"/>
                </a:lnTo>
                <a:lnTo>
                  <a:pt x="48890" y="61900"/>
                </a:lnTo>
                <a:lnTo>
                  <a:pt x="49150" y="61890"/>
                </a:lnTo>
                <a:lnTo>
                  <a:pt x="49320" y="61830"/>
                </a:lnTo>
                <a:lnTo>
                  <a:pt x="49380" y="61760"/>
                </a:lnTo>
                <a:lnTo>
                  <a:pt x="49410" y="61670"/>
                </a:lnTo>
                <a:lnTo>
                  <a:pt x="49440" y="61560"/>
                </a:lnTo>
                <a:lnTo>
                  <a:pt x="49720" y="61290"/>
                </a:lnTo>
                <a:lnTo>
                  <a:pt x="50240" y="60940"/>
                </a:lnTo>
                <a:lnTo>
                  <a:pt x="50460" y="60860"/>
                </a:lnTo>
                <a:lnTo>
                  <a:pt x="50610" y="60820"/>
                </a:lnTo>
                <a:lnTo>
                  <a:pt x="51120" y="60870"/>
                </a:lnTo>
                <a:lnTo>
                  <a:pt x="51560" y="61520"/>
                </a:lnTo>
                <a:lnTo>
                  <a:pt x="52310" y="62290"/>
                </a:lnTo>
                <a:lnTo>
                  <a:pt x="52810" y="62990"/>
                </a:lnTo>
                <a:lnTo>
                  <a:pt x="53450" y="63580"/>
                </a:lnTo>
                <a:lnTo>
                  <a:pt x="53560" y="63890"/>
                </a:lnTo>
                <a:lnTo>
                  <a:pt x="53620" y="64250"/>
                </a:lnTo>
                <a:lnTo>
                  <a:pt x="53750" y="64710"/>
                </a:lnTo>
                <a:lnTo>
                  <a:pt x="53970" y="65060"/>
                </a:lnTo>
                <a:lnTo>
                  <a:pt x="55680" y="66430"/>
                </a:lnTo>
                <a:lnTo>
                  <a:pt x="58120" y="68930"/>
                </a:lnTo>
                <a:lnTo>
                  <a:pt x="58860" y="69800"/>
                </a:lnTo>
                <a:lnTo>
                  <a:pt x="59350" y="70240"/>
                </a:lnTo>
                <a:lnTo>
                  <a:pt x="59700" y="70550"/>
                </a:lnTo>
                <a:lnTo>
                  <a:pt x="60590" y="71060"/>
                </a:lnTo>
                <a:lnTo>
                  <a:pt x="62080" y="71290"/>
                </a:lnTo>
                <a:lnTo>
                  <a:pt x="62560" y="71610"/>
                </a:lnTo>
                <a:lnTo>
                  <a:pt x="62800" y="72160"/>
                </a:lnTo>
                <a:lnTo>
                  <a:pt x="62510" y="73940"/>
                </a:lnTo>
                <a:lnTo>
                  <a:pt x="62860" y="75000"/>
                </a:lnTo>
                <a:lnTo>
                  <a:pt x="63450" y="75910"/>
                </a:lnTo>
                <a:lnTo>
                  <a:pt x="64080" y="76500"/>
                </a:lnTo>
                <a:lnTo>
                  <a:pt x="64390" y="76700"/>
                </a:lnTo>
                <a:lnTo>
                  <a:pt x="64550" y="76840"/>
                </a:lnTo>
                <a:lnTo>
                  <a:pt x="64660" y="77070"/>
                </a:lnTo>
                <a:lnTo>
                  <a:pt x="64780" y="77500"/>
                </a:lnTo>
                <a:lnTo>
                  <a:pt x="64960" y="77910"/>
                </a:lnTo>
                <a:lnTo>
                  <a:pt x="65200" y="78190"/>
                </a:lnTo>
                <a:lnTo>
                  <a:pt x="65330" y="78280"/>
                </a:lnTo>
                <a:close/>
                <a:moveTo>
                  <a:pt x="46710" y="79880"/>
                </a:moveTo>
                <a:lnTo>
                  <a:pt x="46780" y="79790"/>
                </a:lnTo>
                <a:lnTo>
                  <a:pt x="46850" y="79730"/>
                </a:lnTo>
                <a:lnTo>
                  <a:pt x="46900" y="79760"/>
                </a:lnTo>
                <a:lnTo>
                  <a:pt x="46930" y="79960"/>
                </a:lnTo>
                <a:lnTo>
                  <a:pt x="46880" y="80090"/>
                </a:lnTo>
                <a:lnTo>
                  <a:pt x="46780" y="80180"/>
                </a:lnTo>
                <a:lnTo>
                  <a:pt x="46600" y="80310"/>
                </a:lnTo>
                <a:lnTo>
                  <a:pt x="46420" y="80550"/>
                </a:lnTo>
                <a:lnTo>
                  <a:pt x="46240" y="80700"/>
                </a:lnTo>
                <a:lnTo>
                  <a:pt x="44870" y="81120"/>
                </a:lnTo>
                <a:lnTo>
                  <a:pt x="44340" y="81160"/>
                </a:lnTo>
                <a:lnTo>
                  <a:pt x="43970" y="81030"/>
                </a:lnTo>
                <a:lnTo>
                  <a:pt x="44300" y="80850"/>
                </a:lnTo>
                <a:lnTo>
                  <a:pt x="44340" y="80530"/>
                </a:lnTo>
                <a:lnTo>
                  <a:pt x="44220" y="80280"/>
                </a:lnTo>
                <a:lnTo>
                  <a:pt x="44070" y="80310"/>
                </a:lnTo>
                <a:lnTo>
                  <a:pt x="43970" y="80310"/>
                </a:lnTo>
                <a:lnTo>
                  <a:pt x="43750" y="80030"/>
                </a:lnTo>
                <a:lnTo>
                  <a:pt x="43820" y="79960"/>
                </a:lnTo>
                <a:lnTo>
                  <a:pt x="43880" y="79920"/>
                </a:lnTo>
                <a:lnTo>
                  <a:pt x="43960" y="79900"/>
                </a:lnTo>
                <a:lnTo>
                  <a:pt x="44070" y="79880"/>
                </a:lnTo>
                <a:lnTo>
                  <a:pt x="44430" y="79660"/>
                </a:lnTo>
                <a:lnTo>
                  <a:pt x="45010" y="79540"/>
                </a:lnTo>
                <a:lnTo>
                  <a:pt x="45620" y="79550"/>
                </a:lnTo>
                <a:lnTo>
                  <a:pt x="46080" y="79730"/>
                </a:lnTo>
                <a:lnTo>
                  <a:pt x="46000" y="79830"/>
                </a:lnTo>
                <a:lnTo>
                  <a:pt x="45970" y="79880"/>
                </a:lnTo>
                <a:lnTo>
                  <a:pt x="46320" y="79730"/>
                </a:lnTo>
                <a:lnTo>
                  <a:pt x="46510" y="79740"/>
                </a:lnTo>
                <a:lnTo>
                  <a:pt x="46710" y="79880"/>
                </a:lnTo>
                <a:close/>
                <a:moveTo>
                  <a:pt x="53670" y="78720"/>
                </a:moveTo>
                <a:lnTo>
                  <a:pt x="53320" y="78760"/>
                </a:lnTo>
                <a:lnTo>
                  <a:pt x="51620" y="78390"/>
                </a:lnTo>
                <a:lnTo>
                  <a:pt x="50320" y="77890"/>
                </a:lnTo>
                <a:lnTo>
                  <a:pt x="49850" y="77800"/>
                </a:lnTo>
                <a:lnTo>
                  <a:pt x="49580" y="77610"/>
                </a:lnTo>
                <a:lnTo>
                  <a:pt x="49410" y="77570"/>
                </a:lnTo>
                <a:lnTo>
                  <a:pt x="48720" y="77280"/>
                </a:lnTo>
                <a:lnTo>
                  <a:pt x="48790" y="77180"/>
                </a:lnTo>
                <a:lnTo>
                  <a:pt x="48860" y="77140"/>
                </a:lnTo>
                <a:lnTo>
                  <a:pt x="49030" y="77130"/>
                </a:lnTo>
                <a:lnTo>
                  <a:pt x="49220" y="77240"/>
                </a:lnTo>
                <a:lnTo>
                  <a:pt x="49390" y="77220"/>
                </a:lnTo>
                <a:lnTo>
                  <a:pt x="49770" y="76980"/>
                </a:lnTo>
                <a:lnTo>
                  <a:pt x="49870" y="77130"/>
                </a:lnTo>
                <a:lnTo>
                  <a:pt x="49910" y="77050"/>
                </a:lnTo>
                <a:lnTo>
                  <a:pt x="50090" y="76850"/>
                </a:lnTo>
                <a:lnTo>
                  <a:pt x="50090" y="76980"/>
                </a:lnTo>
                <a:lnTo>
                  <a:pt x="50640" y="76800"/>
                </a:lnTo>
                <a:lnTo>
                  <a:pt x="51110" y="77090"/>
                </a:lnTo>
                <a:lnTo>
                  <a:pt x="51540" y="77440"/>
                </a:lnTo>
                <a:lnTo>
                  <a:pt x="51980" y="77420"/>
                </a:lnTo>
                <a:lnTo>
                  <a:pt x="51560" y="76980"/>
                </a:lnTo>
                <a:lnTo>
                  <a:pt x="51150" y="76730"/>
                </a:lnTo>
                <a:lnTo>
                  <a:pt x="51010" y="76570"/>
                </a:lnTo>
                <a:lnTo>
                  <a:pt x="51240" y="76600"/>
                </a:lnTo>
                <a:lnTo>
                  <a:pt x="51660" y="76570"/>
                </a:lnTo>
                <a:lnTo>
                  <a:pt x="51980" y="76850"/>
                </a:lnTo>
                <a:lnTo>
                  <a:pt x="52040" y="76840"/>
                </a:lnTo>
                <a:lnTo>
                  <a:pt x="52190" y="76720"/>
                </a:lnTo>
                <a:lnTo>
                  <a:pt x="52300" y="76690"/>
                </a:lnTo>
                <a:lnTo>
                  <a:pt x="52490" y="76690"/>
                </a:lnTo>
                <a:lnTo>
                  <a:pt x="52950" y="76760"/>
                </a:lnTo>
                <a:lnTo>
                  <a:pt x="53150" y="76850"/>
                </a:lnTo>
                <a:lnTo>
                  <a:pt x="53260" y="76950"/>
                </a:lnTo>
                <a:lnTo>
                  <a:pt x="53350" y="77120"/>
                </a:lnTo>
                <a:lnTo>
                  <a:pt x="53480" y="77290"/>
                </a:lnTo>
                <a:lnTo>
                  <a:pt x="53670" y="77420"/>
                </a:lnTo>
                <a:lnTo>
                  <a:pt x="53680" y="77520"/>
                </a:lnTo>
                <a:lnTo>
                  <a:pt x="53660" y="77550"/>
                </a:lnTo>
                <a:lnTo>
                  <a:pt x="53610" y="77550"/>
                </a:lnTo>
                <a:lnTo>
                  <a:pt x="53570" y="77570"/>
                </a:lnTo>
                <a:lnTo>
                  <a:pt x="53870" y="77800"/>
                </a:lnTo>
                <a:lnTo>
                  <a:pt x="54200" y="77930"/>
                </a:lnTo>
                <a:lnTo>
                  <a:pt x="54560" y="77990"/>
                </a:lnTo>
                <a:lnTo>
                  <a:pt x="56060" y="77980"/>
                </a:lnTo>
                <a:lnTo>
                  <a:pt x="56310" y="77840"/>
                </a:lnTo>
                <a:lnTo>
                  <a:pt x="56520" y="78050"/>
                </a:lnTo>
                <a:lnTo>
                  <a:pt x="56800" y="78140"/>
                </a:lnTo>
                <a:lnTo>
                  <a:pt x="57760" y="78190"/>
                </a:lnTo>
                <a:lnTo>
                  <a:pt x="58680" y="78430"/>
                </a:lnTo>
                <a:lnTo>
                  <a:pt x="60080" y="78370"/>
                </a:lnTo>
                <a:lnTo>
                  <a:pt x="60780" y="78440"/>
                </a:lnTo>
                <a:lnTo>
                  <a:pt x="61370" y="78720"/>
                </a:lnTo>
                <a:lnTo>
                  <a:pt x="57520" y="78720"/>
                </a:lnTo>
                <a:lnTo>
                  <a:pt x="53670" y="78720"/>
                </a:lnTo>
                <a:close/>
                <a:moveTo>
                  <a:pt x="50710" y="75400"/>
                </a:moveTo>
                <a:lnTo>
                  <a:pt x="49500" y="74700"/>
                </a:lnTo>
                <a:lnTo>
                  <a:pt x="49250" y="74380"/>
                </a:lnTo>
                <a:lnTo>
                  <a:pt x="49370" y="74460"/>
                </a:lnTo>
                <a:lnTo>
                  <a:pt x="49460" y="74540"/>
                </a:lnTo>
                <a:lnTo>
                  <a:pt x="49560" y="74540"/>
                </a:lnTo>
                <a:lnTo>
                  <a:pt x="49570" y="74400"/>
                </a:lnTo>
                <a:lnTo>
                  <a:pt x="49620" y="74380"/>
                </a:lnTo>
                <a:lnTo>
                  <a:pt x="49690" y="74400"/>
                </a:lnTo>
                <a:lnTo>
                  <a:pt x="49770" y="74380"/>
                </a:lnTo>
                <a:lnTo>
                  <a:pt x="49690" y="74230"/>
                </a:lnTo>
                <a:lnTo>
                  <a:pt x="49700" y="74090"/>
                </a:lnTo>
                <a:lnTo>
                  <a:pt x="49800" y="73990"/>
                </a:lnTo>
                <a:lnTo>
                  <a:pt x="49980" y="73940"/>
                </a:lnTo>
                <a:lnTo>
                  <a:pt x="49770" y="73570"/>
                </a:lnTo>
                <a:lnTo>
                  <a:pt x="49560" y="73080"/>
                </a:lnTo>
                <a:lnTo>
                  <a:pt x="49880" y="73060"/>
                </a:lnTo>
                <a:lnTo>
                  <a:pt x="49980" y="73080"/>
                </a:lnTo>
                <a:lnTo>
                  <a:pt x="50600" y="73330"/>
                </a:lnTo>
                <a:lnTo>
                  <a:pt x="53590" y="73440"/>
                </a:lnTo>
                <a:lnTo>
                  <a:pt x="55470" y="73940"/>
                </a:lnTo>
                <a:lnTo>
                  <a:pt x="55470" y="74090"/>
                </a:lnTo>
                <a:lnTo>
                  <a:pt x="55260" y="74090"/>
                </a:lnTo>
                <a:lnTo>
                  <a:pt x="55420" y="74170"/>
                </a:lnTo>
                <a:lnTo>
                  <a:pt x="55570" y="74220"/>
                </a:lnTo>
                <a:lnTo>
                  <a:pt x="55690" y="74200"/>
                </a:lnTo>
                <a:lnTo>
                  <a:pt x="55780" y="74090"/>
                </a:lnTo>
                <a:lnTo>
                  <a:pt x="55920" y="74200"/>
                </a:lnTo>
                <a:lnTo>
                  <a:pt x="56210" y="74540"/>
                </a:lnTo>
                <a:lnTo>
                  <a:pt x="56380" y="74590"/>
                </a:lnTo>
                <a:lnTo>
                  <a:pt x="56510" y="74570"/>
                </a:lnTo>
                <a:lnTo>
                  <a:pt x="56630" y="74610"/>
                </a:lnTo>
                <a:lnTo>
                  <a:pt x="56740" y="74810"/>
                </a:lnTo>
                <a:lnTo>
                  <a:pt x="56540" y="75200"/>
                </a:lnTo>
                <a:lnTo>
                  <a:pt x="56430" y="75320"/>
                </a:lnTo>
                <a:lnTo>
                  <a:pt x="56310" y="75250"/>
                </a:lnTo>
                <a:lnTo>
                  <a:pt x="56030" y="75630"/>
                </a:lnTo>
                <a:lnTo>
                  <a:pt x="55520" y="75750"/>
                </a:lnTo>
                <a:lnTo>
                  <a:pt x="52670" y="75840"/>
                </a:lnTo>
                <a:lnTo>
                  <a:pt x="51680" y="75700"/>
                </a:lnTo>
                <a:lnTo>
                  <a:pt x="50710" y="75400"/>
                </a:lnTo>
                <a:close/>
                <a:moveTo>
                  <a:pt x="49030" y="74090"/>
                </a:moveTo>
                <a:lnTo>
                  <a:pt x="48790" y="74360"/>
                </a:lnTo>
                <a:lnTo>
                  <a:pt x="48370" y="74250"/>
                </a:lnTo>
                <a:lnTo>
                  <a:pt x="47340" y="73600"/>
                </a:lnTo>
                <a:lnTo>
                  <a:pt x="46580" y="73280"/>
                </a:lnTo>
                <a:lnTo>
                  <a:pt x="46190" y="73220"/>
                </a:lnTo>
                <a:lnTo>
                  <a:pt x="46180" y="73130"/>
                </a:lnTo>
                <a:lnTo>
                  <a:pt x="46200" y="73100"/>
                </a:lnTo>
                <a:lnTo>
                  <a:pt x="46240" y="73100"/>
                </a:lnTo>
                <a:lnTo>
                  <a:pt x="46280" y="73080"/>
                </a:lnTo>
                <a:lnTo>
                  <a:pt x="46130" y="72950"/>
                </a:lnTo>
                <a:lnTo>
                  <a:pt x="46090" y="72800"/>
                </a:lnTo>
                <a:lnTo>
                  <a:pt x="46170" y="72680"/>
                </a:lnTo>
                <a:lnTo>
                  <a:pt x="46390" y="72630"/>
                </a:lnTo>
                <a:lnTo>
                  <a:pt x="47270" y="72700"/>
                </a:lnTo>
                <a:lnTo>
                  <a:pt x="47590" y="72880"/>
                </a:lnTo>
                <a:lnTo>
                  <a:pt x="47660" y="73220"/>
                </a:lnTo>
                <a:lnTo>
                  <a:pt x="48080" y="73170"/>
                </a:lnTo>
                <a:lnTo>
                  <a:pt x="48370" y="73410"/>
                </a:lnTo>
                <a:lnTo>
                  <a:pt x="48650" y="73780"/>
                </a:lnTo>
                <a:lnTo>
                  <a:pt x="49030" y="74090"/>
                </a:lnTo>
                <a:close/>
                <a:moveTo>
                  <a:pt x="47780" y="70670"/>
                </a:moveTo>
                <a:lnTo>
                  <a:pt x="48150" y="70800"/>
                </a:lnTo>
                <a:lnTo>
                  <a:pt x="48780" y="71040"/>
                </a:lnTo>
                <a:lnTo>
                  <a:pt x="48710" y="71170"/>
                </a:lnTo>
                <a:lnTo>
                  <a:pt x="48130" y="71230"/>
                </a:lnTo>
                <a:lnTo>
                  <a:pt x="47340" y="71090"/>
                </a:lnTo>
                <a:lnTo>
                  <a:pt x="47120" y="71110"/>
                </a:lnTo>
                <a:lnTo>
                  <a:pt x="46990" y="71180"/>
                </a:lnTo>
                <a:lnTo>
                  <a:pt x="46800" y="71230"/>
                </a:lnTo>
                <a:lnTo>
                  <a:pt x="46550" y="71190"/>
                </a:lnTo>
                <a:lnTo>
                  <a:pt x="46360" y="71120"/>
                </a:lnTo>
                <a:lnTo>
                  <a:pt x="46260" y="71040"/>
                </a:lnTo>
                <a:lnTo>
                  <a:pt x="46260" y="70930"/>
                </a:lnTo>
                <a:lnTo>
                  <a:pt x="46370" y="70880"/>
                </a:lnTo>
                <a:lnTo>
                  <a:pt x="46440" y="70890"/>
                </a:lnTo>
                <a:lnTo>
                  <a:pt x="46540" y="70910"/>
                </a:lnTo>
                <a:lnTo>
                  <a:pt x="46750" y="70940"/>
                </a:lnTo>
                <a:lnTo>
                  <a:pt x="46880" y="70830"/>
                </a:lnTo>
                <a:lnTo>
                  <a:pt x="46820" y="70660"/>
                </a:lnTo>
                <a:lnTo>
                  <a:pt x="47070" y="70560"/>
                </a:lnTo>
                <a:lnTo>
                  <a:pt x="47780" y="70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Varaždi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7310" y="8220"/>
                </a:moveTo>
                <a:lnTo>
                  <a:pt x="47340" y="8230"/>
                </a:lnTo>
                <a:lnTo>
                  <a:pt x="47590" y="8410"/>
                </a:lnTo>
                <a:lnTo>
                  <a:pt x="47900" y="8440"/>
                </a:lnTo>
                <a:lnTo>
                  <a:pt x="48000" y="8510"/>
                </a:lnTo>
                <a:lnTo>
                  <a:pt x="48080" y="8600"/>
                </a:lnTo>
                <a:lnTo>
                  <a:pt x="48250" y="8820"/>
                </a:lnTo>
                <a:lnTo>
                  <a:pt x="48280" y="8880"/>
                </a:lnTo>
                <a:lnTo>
                  <a:pt x="48280" y="8930"/>
                </a:lnTo>
                <a:lnTo>
                  <a:pt x="48290" y="9000"/>
                </a:lnTo>
                <a:lnTo>
                  <a:pt x="48310" y="9100"/>
                </a:lnTo>
                <a:lnTo>
                  <a:pt x="48340" y="9210"/>
                </a:lnTo>
                <a:lnTo>
                  <a:pt x="48410" y="9390"/>
                </a:lnTo>
                <a:lnTo>
                  <a:pt x="48480" y="9470"/>
                </a:lnTo>
                <a:lnTo>
                  <a:pt x="48520" y="9510"/>
                </a:lnTo>
                <a:lnTo>
                  <a:pt x="48560" y="9530"/>
                </a:lnTo>
                <a:lnTo>
                  <a:pt x="50450" y="9930"/>
                </a:lnTo>
                <a:lnTo>
                  <a:pt x="50950" y="9940"/>
                </a:lnTo>
                <a:lnTo>
                  <a:pt x="52020" y="9600"/>
                </a:lnTo>
                <a:lnTo>
                  <a:pt x="52160" y="9570"/>
                </a:lnTo>
                <a:lnTo>
                  <a:pt x="52320" y="9620"/>
                </a:lnTo>
                <a:lnTo>
                  <a:pt x="54090" y="9720"/>
                </a:lnTo>
                <a:lnTo>
                  <a:pt x="54470" y="9850"/>
                </a:lnTo>
                <a:lnTo>
                  <a:pt x="54680" y="10080"/>
                </a:lnTo>
                <a:lnTo>
                  <a:pt x="54820" y="10170"/>
                </a:lnTo>
                <a:lnTo>
                  <a:pt x="54860" y="10210"/>
                </a:lnTo>
                <a:lnTo>
                  <a:pt x="54890" y="10250"/>
                </a:lnTo>
                <a:lnTo>
                  <a:pt x="54910" y="10330"/>
                </a:lnTo>
                <a:lnTo>
                  <a:pt x="54920" y="10420"/>
                </a:lnTo>
                <a:lnTo>
                  <a:pt x="54900" y="10540"/>
                </a:lnTo>
                <a:lnTo>
                  <a:pt x="54860" y="10670"/>
                </a:lnTo>
                <a:lnTo>
                  <a:pt x="54750" y="10880"/>
                </a:lnTo>
                <a:lnTo>
                  <a:pt x="54670" y="11150"/>
                </a:lnTo>
                <a:lnTo>
                  <a:pt x="54530" y="11360"/>
                </a:lnTo>
                <a:lnTo>
                  <a:pt x="54270" y="11590"/>
                </a:lnTo>
                <a:lnTo>
                  <a:pt x="53710" y="11970"/>
                </a:lnTo>
                <a:lnTo>
                  <a:pt x="53410" y="12120"/>
                </a:lnTo>
                <a:lnTo>
                  <a:pt x="53220" y="12180"/>
                </a:lnTo>
                <a:lnTo>
                  <a:pt x="53170" y="12150"/>
                </a:lnTo>
                <a:lnTo>
                  <a:pt x="53120" y="12000"/>
                </a:lnTo>
                <a:lnTo>
                  <a:pt x="53070" y="11930"/>
                </a:lnTo>
                <a:lnTo>
                  <a:pt x="52990" y="11910"/>
                </a:lnTo>
                <a:lnTo>
                  <a:pt x="52730" y="11930"/>
                </a:lnTo>
                <a:lnTo>
                  <a:pt x="52180" y="12130"/>
                </a:lnTo>
                <a:lnTo>
                  <a:pt x="50700" y="13050"/>
                </a:lnTo>
                <a:lnTo>
                  <a:pt x="50650" y="13120"/>
                </a:lnTo>
                <a:lnTo>
                  <a:pt x="50610" y="13280"/>
                </a:lnTo>
                <a:lnTo>
                  <a:pt x="50560" y="13380"/>
                </a:lnTo>
                <a:lnTo>
                  <a:pt x="50470" y="13470"/>
                </a:lnTo>
                <a:lnTo>
                  <a:pt x="50280" y="13550"/>
                </a:lnTo>
                <a:lnTo>
                  <a:pt x="49880" y="13640"/>
                </a:lnTo>
                <a:lnTo>
                  <a:pt x="49800" y="13630"/>
                </a:lnTo>
                <a:lnTo>
                  <a:pt x="49760" y="13600"/>
                </a:lnTo>
                <a:lnTo>
                  <a:pt x="49730" y="13550"/>
                </a:lnTo>
                <a:lnTo>
                  <a:pt x="49700" y="13450"/>
                </a:lnTo>
                <a:lnTo>
                  <a:pt x="49670" y="13420"/>
                </a:lnTo>
                <a:lnTo>
                  <a:pt x="49640" y="13400"/>
                </a:lnTo>
                <a:lnTo>
                  <a:pt x="49580" y="13420"/>
                </a:lnTo>
                <a:lnTo>
                  <a:pt x="49040" y="13820"/>
                </a:lnTo>
                <a:lnTo>
                  <a:pt x="48970" y="13860"/>
                </a:lnTo>
                <a:lnTo>
                  <a:pt x="48890" y="13870"/>
                </a:lnTo>
                <a:lnTo>
                  <a:pt x="48670" y="13840"/>
                </a:lnTo>
                <a:lnTo>
                  <a:pt x="48620" y="13850"/>
                </a:lnTo>
                <a:lnTo>
                  <a:pt x="48380" y="13920"/>
                </a:lnTo>
                <a:lnTo>
                  <a:pt x="48330" y="14030"/>
                </a:lnTo>
                <a:lnTo>
                  <a:pt x="48320" y="14200"/>
                </a:lnTo>
                <a:lnTo>
                  <a:pt x="48430" y="14640"/>
                </a:lnTo>
                <a:lnTo>
                  <a:pt x="48470" y="14890"/>
                </a:lnTo>
                <a:lnTo>
                  <a:pt x="48430" y="15700"/>
                </a:lnTo>
                <a:lnTo>
                  <a:pt x="48530" y="16090"/>
                </a:lnTo>
                <a:lnTo>
                  <a:pt x="48060" y="16190"/>
                </a:lnTo>
                <a:lnTo>
                  <a:pt x="47800" y="16340"/>
                </a:lnTo>
                <a:lnTo>
                  <a:pt x="47630" y="16360"/>
                </a:lnTo>
                <a:lnTo>
                  <a:pt x="47520" y="16350"/>
                </a:lnTo>
                <a:lnTo>
                  <a:pt x="47480" y="16320"/>
                </a:lnTo>
                <a:lnTo>
                  <a:pt x="47390" y="16230"/>
                </a:lnTo>
                <a:lnTo>
                  <a:pt x="47340" y="16150"/>
                </a:lnTo>
                <a:lnTo>
                  <a:pt x="47290" y="16050"/>
                </a:lnTo>
                <a:lnTo>
                  <a:pt x="47220" y="15770"/>
                </a:lnTo>
                <a:lnTo>
                  <a:pt x="47180" y="15680"/>
                </a:lnTo>
                <a:lnTo>
                  <a:pt x="46940" y="15280"/>
                </a:lnTo>
                <a:lnTo>
                  <a:pt x="46830" y="14140"/>
                </a:lnTo>
                <a:lnTo>
                  <a:pt x="46850" y="13960"/>
                </a:lnTo>
                <a:lnTo>
                  <a:pt x="46860" y="13770"/>
                </a:lnTo>
                <a:lnTo>
                  <a:pt x="46930" y="13470"/>
                </a:lnTo>
                <a:lnTo>
                  <a:pt x="46930" y="13350"/>
                </a:lnTo>
                <a:lnTo>
                  <a:pt x="46920" y="13270"/>
                </a:lnTo>
                <a:lnTo>
                  <a:pt x="46910" y="13240"/>
                </a:lnTo>
                <a:lnTo>
                  <a:pt x="46800" y="13040"/>
                </a:lnTo>
                <a:lnTo>
                  <a:pt x="46730" y="12880"/>
                </a:lnTo>
                <a:lnTo>
                  <a:pt x="46730" y="12750"/>
                </a:lnTo>
                <a:lnTo>
                  <a:pt x="46810" y="12470"/>
                </a:lnTo>
                <a:lnTo>
                  <a:pt x="46780" y="12400"/>
                </a:lnTo>
                <a:lnTo>
                  <a:pt x="46730" y="12370"/>
                </a:lnTo>
                <a:lnTo>
                  <a:pt x="46530" y="12380"/>
                </a:lnTo>
                <a:lnTo>
                  <a:pt x="46420" y="12360"/>
                </a:lnTo>
                <a:lnTo>
                  <a:pt x="46330" y="12290"/>
                </a:lnTo>
                <a:lnTo>
                  <a:pt x="46250" y="12130"/>
                </a:lnTo>
                <a:lnTo>
                  <a:pt x="46190" y="12030"/>
                </a:lnTo>
                <a:lnTo>
                  <a:pt x="46090" y="11930"/>
                </a:lnTo>
                <a:lnTo>
                  <a:pt x="46000" y="11920"/>
                </a:lnTo>
                <a:lnTo>
                  <a:pt x="45890" y="11980"/>
                </a:lnTo>
                <a:lnTo>
                  <a:pt x="45820" y="12080"/>
                </a:lnTo>
                <a:lnTo>
                  <a:pt x="45690" y="12280"/>
                </a:lnTo>
                <a:lnTo>
                  <a:pt x="45620" y="12380"/>
                </a:lnTo>
                <a:lnTo>
                  <a:pt x="45520" y="12440"/>
                </a:lnTo>
                <a:lnTo>
                  <a:pt x="45440" y="12480"/>
                </a:lnTo>
                <a:lnTo>
                  <a:pt x="45150" y="12470"/>
                </a:lnTo>
                <a:lnTo>
                  <a:pt x="44930" y="12370"/>
                </a:lnTo>
                <a:lnTo>
                  <a:pt x="44790" y="12360"/>
                </a:lnTo>
                <a:lnTo>
                  <a:pt x="44680" y="12360"/>
                </a:lnTo>
                <a:lnTo>
                  <a:pt x="44460" y="12420"/>
                </a:lnTo>
                <a:lnTo>
                  <a:pt x="44220" y="12430"/>
                </a:lnTo>
                <a:lnTo>
                  <a:pt x="44000" y="12420"/>
                </a:lnTo>
                <a:lnTo>
                  <a:pt x="43890" y="12430"/>
                </a:lnTo>
                <a:lnTo>
                  <a:pt x="43790" y="12460"/>
                </a:lnTo>
                <a:lnTo>
                  <a:pt x="43610" y="12540"/>
                </a:lnTo>
                <a:lnTo>
                  <a:pt x="43480" y="12550"/>
                </a:lnTo>
                <a:lnTo>
                  <a:pt x="43300" y="12520"/>
                </a:lnTo>
                <a:lnTo>
                  <a:pt x="42870" y="12370"/>
                </a:lnTo>
                <a:lnTo>
                  <a:pt x="42740" y="12340"/>
                </a:lnTo>
                <a:lnTo>
                  <a:pt x="42530" y="12350"/>
                </a:lnTo>
                <a:lnTo>
                  <a:pt x="42390" y="12340"/>
                </a:lnTo>
                <a:lnTo>
                  <a:pt x="42310" y="12300"/>
                </a:lnTo>
                <a:lnTo>
                  <a:pt x="42270" y="12220"/>
                </a:lnTo>
                <a:lnTo>
                  <a:pt x="42250" y="12110"/>
                </a:lnTo>
                <a:lnTo>
                  <a:pt x="42210" y="11950"/>
                </a:lnTo>
                <a:lnTo>
                  <a:pt x="42140" y="11860"/>
                </a:lnTo>
                <a:lnTo>
                  <a:pt x="42050" y="11800"/>
                </a:lnTo>
                <a:lnTo>
                  <a:pt x="41390" y="11580"/>
                </a:lnTo>
                <a:lnTo>
                  <a:pt x="41270" y="11470"/>
                </a:lnTo>
                <a:lnTo>
                  <a:pt x="41210" y="11350"/>
                </a:lnTo>
                <a:lnTo>
                  <a:pt x="41210" y="11170"/>
                </a:lnTo>
                <a:lnTo>
                  <a:pt x="41180" y="10980"/>
                </a:lnTo>
                <a:lnTo>
                  <a:pt x="41140" y="10880"/>
                </a:lnTo>
                <a:lnTo>
                  <a:pt x="41170" y="10880"/>
                </a:lnTo>
                <a:lnTo>
                  <a:pt x="41210" y="10880"/>
                </a:lnTo>
                <a:lnTo>
                  <a:pt x="41750" y="10580"/>
                </a:lnTo>
                <a:lnTo>
                  <a:pt x="42210" y="10320"/>
                </a:lnTo>
                <a:lnTo>
                  <a:pt x="42730" y="10230"/>
                </a:lnTo>
                <a:lnTo>
                  <a:pt x="42900" y="10180"/>
                </a:lnTo>
                <a:lnTo>
                  <a:pt x="42980" y="10160"/>
                </a:lnTo>
                <a:lnTo>
                  <a:pt x="43300" y="10000"/>
                </a:lnTo>
                <a:lnTo>
                  <a:pt x="43600" y="9790"/>
                </a:lnTo>
                <a:lnTo>
                  <a:pt x="43770" y="9600"/>
                </a:lnTo>
                <a:lnTo>
                  <a:pt x="43810" y="9560"/>
                </a:lnTo>
                <a:lnTo>
                  <a:pt x="43920" y="9250"/>
                </a:lnTo>
                <a:lnTo>
                  <a:pt x="43920" y="8960"/>
                </a:lnTo>
                <a:lnTo>
                  <a:pt x="43890" y="8640"/>
                </a:lnTo>
                <a:lnTo>
                  <a:pt x="43890" y="8240"/>
                </a:lnTo>
                <a:lnTo>
                  <a:pt x="44370" y="8340"/>
                </a:lnTo>
                <a:lnTo>
                  <a:pt x="44450" y="8360"/>
                </a:lnTo>
                <a:lnTo>
                  <a:pt x="44630" y="8330"/>
                </a:lnTo>
                <a:lnTo>
                  <a:pt x="44780" y="8210"/>
                </a:lnTo>
                <a:lnTo>
                  <a:pt x="44900" y="8040"/>
                </a:lnTo>
                <a:lnTo>
                  <a:pt x="45030" y="7900"/>
                </a:lnTo>
                <a:lnTo>
                  <a:pt x="45220" y="7860"/>
                </a:lnTo>
                <a:lnTo>
                  <a:pt x="45370" y="7930"/>
                </a:lnTo>
                <a:lnTo>
                  <a:pt x="45450" y="8020"/>
                </a:lnTo>
                <a:lnTo>
                  <a:pt x="45730" y="8290"/>
                </a:lnTo>
                <a:lnTo>
                  <a:pt x="45950" y="8420"/>
                </a:lnTo>
                <a:lnTo>
                  <a:pt x="46210" y="8480"/>
                </a:lnTo>
                <a:lnTo>
                  <a:pt x="46340" y="8470"/>
                </a:lnTo>
                <a:lnTo>
                  <a:pt x="46890" y="8340"/>
                </a:lnTo>
                <a:lnTo>
                  <a:pt x="47240" y="8340"/>
                </a:lnTo>
                <a:lnTo>
                  <a:pt x="47320" y="8270"/>
                </a:lnTo>
                <a:lnTo>
                  <a:pt x="47310" y="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Krapinsko-Zago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1140" y="10880"/>
                </a:moveTo>
                <a:lnTo>
                  <a:pt x="41180" y="10980"/>
                </a:lnTo>
                <a:lnTo>
                  <a:pt x="41210" y="11170"/>
                </a:lnTo>
                <a:lnTo>
                  <a:pt x="41210" y="11350"/>
                </a:lnTo>
                <a:lnTo>
                  <a:pt x="41270" y="11470"/>
                </a:lnTo>
                <a:lnTo>
                  <a:pt x="41390" y="11580"/>
                </a:lnTo>
                <a:lnTo>
                  <a:pt x="42050" y="11800"/>
                </a:lnTo>
                <a:lnTo>
                  <a:pt x="42140" y="11860"/>
                </a:lnTo>
                <a:lnTo>
                  <a:pt x="42210" y="11950"/>
                </a:lnTo>
                <a:lnTo>
                  <a:pt x="42250" y="12110"/>
                </a:lnTo>
                <a:lnTo>
                  <a:pt x="42270" y="12220"/>
                </a:lnTo>
                <a:lnTo>
                  <a:pt x="42310" y="12300"/>
                </a:lnTo>
                <a:lnTo>
                  <a:pt x="42390" y="12340"/>
                </a:lnTo>
                <a:lnTo>
                  <a:pt x="42530" y="12350"/>
                </a:lnTo>
                <a:lnTo>
                  <a:pt x="42740" y="12340"/>
                </a:lnTo>
                <a:lnTo>
                  <a:pt x="42870" y="12370"/>
                </a:lnTo>
                <a:lnTo>
                  <a:pt x="43300" y="12520"/>
                </a:lnTo>
                <a:lnTo>
                  <a:pt x="43480" y="12550"/>
                </a:lnTo>
                <a:lnTo>
                  <a:pt x="43610" y="12540"/>
                </a:lnTo>
                <a:lnTo>
                  <a:pt x="43790" y="12460"/>
                </a:lnTo>
                <a:lnTo>
                  <a:pt x="43890" y="12430"/>
                </a:lnTo>
                <a:lnTo>
                  <a:pt x="44000" y="12420"/>
                </a:lnTo>
                <a:lnTo>
                  <a:pt x="44220" y="12430"/>
                </a:lnTo>
                <a:lnTo>
                  <a:pt x="44460" y="12420"/>
                </a:lnTo>
                <a:lnTo>
                  <a:pt x="44680" y="12360"/>
                </a:lnTo>
                <a:lnTo>
                  <a:pt x="44790" y="12360"/>
                </a:lnTo>
                <a:lnTo>
                  <a:pt x="44930" y="12370"/>
                </a:lnTo>
                <a:lnTo>
                  <a:pt x="45150" y="12470"/>
                </a:lnTo>
                <a:lnTo>
                  <a:pt x="45440" y="12480"/>
                </a:lnTo>
                <a:lnTo>
                  <a:pt x="45520" y="12440"/>
                </a:lnTo>
                <a:lnTo>
                  <a:pt x="45620" y="12380"/>
                </a:lnTo>
                <a:lnTo>
                  <a:pt x="45690" y="12280"/>
                </a:lnTo>
                <a:lnTo>
                  <a:pt x="45820" y="12080"/>
                </a:lnTo>
                <a:lnTo>
                  <a:pt x="45890" y="11980"/>
                </a:lnTo>
                <a:lnTo>
                  <a:pt x="46000" y="11920"/>
                </a:lnTo>
                <a:lnTo>
                  <a:pt x="46090" y="11930"/>
                </a:lnTo>
                <a:lnTo>
                  <a:pt x="46190" y="12030"/>
                </a:lnTo>
                <a:lnTo>
                  <a:pt x="46250" y="12130"/>
                </a:lnTo>
                <a:lnTo>
                  <a:pt x="46330" y="12290"/>
                </a:lnTo>
                <a:lnTo>
                  <a:pt x="46420" y="12360"/>
                </a:lnTo>
                <a:lnTo>
                  <a:pt x="46530" y="12380"/>
                </a:lnTo>
                <a:lnTo>
                  <a:pt x="46730" y="12370"/>
                </a:lnTo>
                <a:lnTo>
                  <a:pt x="46780" y="12400"/>
                </a:lnTo>
                <a:lnTo>
                  <a:pt x="46810" y="12470"/>
                </a:lnTo>
                <a:lnTo>
                  <a:pt x="46730" y="12750"/>
                </a:lnTo>
                <a:lnTo>
                  <a:pt x="46730" y="12880"/>
                </a:lnTo>
                <a:lnTo>
                  <a:pt x="46800" y="13040"/>
                </a:lnTo>
                <a:lnTo>
                  <a:pt x="46910" y="13240"/>
                </a:lnTo>
                <a:lnTo>
                  <a:pt x="46920" y="13270"/>
                </a:lnTo>
                <a:lnTo>
                  <a:pt x="46930" y="13350"/>
                </a:lnTo>
                <a:lnTo>
                  <a:pt x="46930" y="13470"/>
                </a:lnTo>
                <a:lnTo>
                  <a:pt x="46860" y="13770"/>
                </a:lnTo>
                <a:lnTo>
                  <a:pt x="46850" y="13960"/>
                </a:lnTo>
                <a:lnTo>
                  <a:pt x="46830" y="14140"/>
                </a:lnTo>
                <a:lnTo>
                  <a:pt x="46940" y="15280"/>
                </a:lnTo>
                <a:lnTo>
                  <a:pt x="46720" y="15230"/>
                </a:lnTo>
                <a:lnTo>
                  <a:pt x="46700" y="15220"/>
                </a:lnTo>
                <a:lnTo>
                  <a:pt x="46680" y="15230"/>
                </a:lnTo>
                <a:lnTo>
                  <a:pt x="46610" y="15250"/>
                </a:lnTo>
                <a:lnTo>
                  <a:pt x="46400" y="15370"/>
                </a:lnTo>
                <a:lnTo>
                  <a:pt x="46350" y="15380"/>
                </a:lnTo>
                <a:lnTo>
                  <a:pt x="46280" y="15380"/>
                </a:lnTo>
                <a:lnTo>
                  <a:pt x="46060" y="15310"/>
                </a:lnTo>
                <a:lnTo>
                  <a:pt x="45990" y="15310"/>
                </a:lnTo>
                <a:lnTo>
                  <a:pt x="45930" y="15340"/>
                </a:lnTo>
                <a:lnTo>
                  <a:pt x="45890" y="15410"/>
                </a:lnTo>
                <a:lnTo>
                  <a:pt x="45900" y="15540"/>
                </a:lnTo>
                <a:lnTo>
                  <a:pt x="45930" y="15610"/>
                </a:lnTo>
                <a:lnTo>
                  <a:pt x="45980" y="15660"/>
                </a:lnTo>
                <a:lnTo>
                  <a:pt x="46060" y="15700"/>
                </a:lnTo>
                <a:lnTo>
                  <a:pt x="46120" y="15740"/>
                </a:lnTo>
                <a:lnTo>
                  <a:pt x="46160" y="15780"/>
                </a:lnTo>
                <a:lnTo>
                  <a:pt x="46210" y="15830"/>
                </a:lnTo>
                <a:lnTo>
                  <a:pt x="46200" y="15900"/>
                </a:lnTo>
                <a:lnTo>
                  <a:pt x="46150" y="15970"/>
                </a:lnTo>
                <a:lnTo>
                  <a:pt x="45920" y="16100"/>
                </a:lnTo>
                <a:lnTo>
                  <a:pt x="45870" y="16150"/>
                </a:lnTo>
                <a:lnTo>
                  <a:pt x="45900" y="16240"/>
                </a:lnTo>
                <a:lnTo>
                  <a:pt x="45920" y="16280"/>
                </a:lnTo>
                <a:lnTo>
                  <a:pt x="46060" y="16380"/>
                </a:lnTo>
                <a:lnTo>
                  <a:pt x="46110" y="16430"/>
                </a:lnTo>
                <a:lnTo>
                  <a:pt x="46150" y="16490"/>
                </a:lnTo>
                <a:lnTo>
                  <a:pt x="46150" y="16540"/>
                </a:lnTo>
                <a:lnTo>
                  <a:pt x="46110" y="16590"/>
                </a:lnTo>
                <a:lnTo>
                  <a:pt x="45960" y="16620"/>
                </a:lnTo>
                <a:lnTo>
                  <a:pt x="45890" y="16630"/>
                </a:lnTo>
                <a:lnTo>
                  <a:pt x="45840" y="16620"/>
                </a:lnTo>
                <a:lnTo>
                  <a:pt x="45750" y="16580"/>
                </a:lnTo>
                <a:lnTo>
                  <a:pt x="45680" y="16560"/>
                </a:lnTo>
                <a:lnTo>
                  <a:pt x="45620" y="16550"/>
                </a:lnTo>
                <a:lnTo>
                  <a:pt x="45570" y="16550"/>
                </a:lnTo>
                <a:lnTo>
                  <a:pt x="45540" y="16550"/>
                </a:lnTo>
                <a:lnTo>
                  <a:pt x="45530" y="16580"/>
                </a:lnTo>
                <a:lnTo>
                  <a:pt x="45510" y="16640"/>
                </a:lnTo>
                <a:lnTo>
                  <a:pt x="45500" y="16770"/>
                </a:lnTo>
                <a:lnTo>
                  <a:pt x="45510" y="16840"/>
                </a:lnTo>
                <a:lnTo>
                  <a:pt x="45530" y="16890"/>
                </a:lnTo>
                <a:lnTo>
                  <a:pt x="45620" y="16970"/>
                </a:lnTo>
                <a:lnTo>
                  <a:pt x="45640" y="16990"/>
                </a:lnTo>
                <a:lnTo>
                  <a:pt x="45650" y="17020"/>
                </a:lnTo>
                <a:lnTo>
                  <a:pt x="45610" y="17070"/>
                </a:lnTo>
                <a:lnTo>
                  <a:pt x="45560" y="17120"/>
                </a:lnTo>
                <a:lnTo>
                  <a:pt x="45100" y="17290"/>
                </a:lnTo>
                <a:lnTo>
                  <a:pt x="44870" y="17320"/>
                </a:lnTo>
                <a:lnTo>
                  <a:pt x="44690" y="17480"/>
                </a:lnTo>
                <a:lnTo>
                  <a:pt x="44400" y="17560"/>
                </a:lnTo>
                <a:lnTo>
                  <a:pt x="42470" y="18610"/>
                </a:lnTo>
                <a:lnTo>
                  <a:pt x="42320" y="18540"/>
                </a:lnTo>
                <a:lnTo>
                  <a:pt x="42270" y="18440"/>
                </a:lnTo>
                <a:lnTo>
                  <a:pt x="42260" y="18320"/>
                </a:lnTo>
                <a:lnTo>
                  <a:pt x="42240" y="18260"/>
                </a:lnTo>
                <a:lnTo>
                  <a:pt x="42070" y="18100"/>
                </a:lnTo>
                <a:lnTo>
                  <a:pt x="42010" y="17950"/>
                </a:lnTo>
                <a:lnTo>
                  <a:pt x="41860" y="17680"/>
                </a:lnTo>
                <a:lnTo>
                  <a:pt x="41760" y="17590"/>
                </a:lnTo>
                <a:lnTo>
                  <a:pt x="41650" y="17520"/>
                </a:lnTo>
                <a:lnTo>
                  <a:pt x="40690" y="17240"/>
                </a:lnTo>
                <a:lnTo>
                  <a:pt x="40490" y="17150"/>
                </a:lnTo>
                <a:lnTo>
                  <a:pt x="40360" y="17080"/>
                </a:lnTo>
                <a:lnTo>
                  <a:pt x="40270" y="17040"/>
                </a:lnTo>
                <a:lnTo>
                  <a:pt x="40150" y="17030"/>
                </a:lnTo>
                <a:lnTo>
                  <a:pt x="39880" y="17130"/>
                </a:lnTo>
                <a:lnTo>
                  <a:pt x="39680" y="17280"/>
                </a:lnTo>
                <a:lnTo>
                  <a:pt x="39360" y="17340"/>
                </a:lnTo>
                <a:lnTo>
                  <a:pt x="38280" y="17250"/>
                </a:lnTo>
                <a:lnTo>
                  <a:pt x="38010" y="17250"/>
                </a:lnTo>
                <a:lnTo>
                  <a:pt x="37990" y="16790"/>
                </a:lnTo>
                <a:lnTo>
                  <a:pt x="38110" y="16340"/>
                </a:lnTo>
                <a:lnTo>
                  <a:pt x="38290" y="16070"/>
                </a:lnTo>
                <a:lnTo>
                  <a:pt x="38350" y="15840"/>
                </a:lnTo>
                <a:lnTo>
                  <a:pt x="38270" y="15720"/>
                </a:lnTo>
                <a:lnTo>
                  <a:pt x="38140" y="15500"/>
                </a:lnTo>
                <a:lnTo>
                  <a:pt x="37950" y="15370"/>
                </a:lnTo>
                <a:lnTo>
                  <a:pt x="37520" y="15190"/>
                </a:lnTo>
                <a:lnTo>
                  <a:pt x="37330" y="15070"/>
                </a:lnTo>
                <a:lnTo>
                  <a:pt x="37210" y="14940"/>
                </a:lnTo>
                <a:lnTo>
                  <a:pt x="36900" y="14620"/>
                </a:lnTo>
                <a:lnTo>
                  <a:pt x="36690" y="14120"/>
                </a:lnTo>
                <a:lnTo>
                  <a:pt x="36690" y="13560"/>
                </a:lnTo>
                <a:lnTo>
                  <a:pt x="36910" y="12930"/>
                </a:lnTo>
                <a:lnTo>
                  <a:pt x="37200" y="12380"/>
                </a:lnTo>
                <a:lnTo>
                  <a:pt x="37250" y="12310"/>
                </a:lnTo>
                <a:lnTo>
                  <a:pt x="37460" y="12030"/>
                </a:lnTo>
                <a:lnTo>
                  <a:pt x="37790" y="11860"/>
                </a:lnTo>
                <a:lnTo>
                  <a:pt x="38050" y="11880"/>
                </a:lnTo>
                <a:lnTo>
                  <a:pt x="39150" y="11960"/>
                </a:lnTo>
                <a:lnTo>
                  <a:pt x="39440" y="11770"/>
                </a:lnTo>
                <a:lnTo>
                  <a:pt x="39760" y="11240"/>
                </a:lnTo>
                <a:lnTo>
                  <a:pt x="39920" y="11120"/>
                </a:lnTo>
                <a:lnTo>
                  <a:pt x="39970" y="11080"/>
                </a:lnTo>
                <a:lnTo>
                  <a:pt x="40210" y="10960"/>
                </a:lnTo>
                <a:lnTo>
                  <a:pt x="40450" y="10900"/>
                </a:lnTo>
                <a:lnTo>
                  <a:pt x="41140" y="1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Zagrebac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8530" y="16090"/>
                </a:moveTo>
                <a:lnTo>
                  <a:pt x="49660" y="16460"/>
                </a:lnTo>
                <a:lnTo>
                  <a:pt x="49830" y="16550"/>
                </a:lnTo>
                <a:lnTo>
                  <a:pt x="50080" y="16920"/>
                </a:lnTo>
                <a:lnTo>
                  <a:pt x="50200" y="17060"/>
                </a:lnTo>
                <a:lnTo>
                  <a:pt x="50240" y="17110"/>
                </a:lnTo>
                <a:lnTo>
                  <a:pt x="50260" y="17160"/>
                </a:lnTo>
                <a:lnTo>
                  <a:pt x="50270" y="17210"/>
                </a:lnTo>
                <a:lnTo>
                  <a:pt x="50250" y="17260"/>
                </a:lnTo>
                <a:lnTo>
                  <a:pt x="50220" y="17370"/>
                </a:lnTo>
                <a:lnTo>
                  <a:pt x="50190" y="17510"/>
                </a:lnTo>
                <a:lnTo>
                  <a:pt x="50230" y="17550"/>
                </a:lnTo>
                <a:lnTo>
                  <a:pt x="50320" y="17570"/>
                </a:lnTo>
                <a:lnTo>
                  <a:pt x="50530" y="17510"/>
                </a:lnTo>
                <a:lnTo>
                  <a:pt x="50640" y="17430"/>
                </a:lnTo>
                <a:lnTo>
                  <a:pt x="50690" y="17390"/>
                </a:lnTo>
                <a:lnTo>
                  <a:pt x="50740" y="17280"/>
                </a:lnTo>
                <a:lnTo>
                  <a:pt x="50770" y="17220"/>
                </a:lnTo>
                <a:lnTo>
                  <a:pt x="50810" y="17170"/>
                </a:lnTo>
                <a:lnTo>
                  <a:pt x="50860" y="17130"/>
                </a:lnTo>
                <a:lnTo>
                  <a:pt x="50920" y="17130"/>
                </a:lnTo>
                <a:lnTo>
                  <a:pt x="51000" y="17180"/>
                </a:lnTo>
                <a:lnTo>
                  <a:pt x="51390" y="17590"/>
                </a:lnTo>
                <a:lnTo>
                  <a:pt x="51490" y="17670"/>
                </a:lnTo>
                <a:lnTo>
                  <a:pt x="52080" y="18010"/>
                </a:lnTo>
                <a:lnTo>
                  <a:pt x="52170" y="18100"/>
                </a:lnTo>
                <a:lnTo>
                  <a:pt x="52230" y="18190"/>
                </a:lnTo>
                <a:lnTo>
                  <a:pt x="52250" y="18260"/>
                </a:lnTo>
                <a:lnTo>
                  <a:pt x="52300" y="18280"/>
                </a:lnTo>
                <a:lnTo>
                  <a:pt x="52350" y="18290"/>
                </a:lnTo>
                <a:lnTo>
                  <a:pt x="52490" y="18250"/>
                </a:lnTo>
                <a:lnTo>
                  <a:pt x="52580" y="18250"/>
                </a:lnTo>
                <a:lnTo>
                  <a:pt x="52700" y="18330"/>
                </a:lnTo>
                <a:lnTo>
                  <a:pt x="52770" y="18390"/>
                </a:lnTo>
                <a:lnTo>
                  <a:pt x="52870" y="18420"/>
                </a:lnTo>
                <a:lnTo>
                  <a:pt x="52980" y="18400"/>
                </a:lnTo>
                <a:lnTo>
                  <a:pt x="53440" y="18210"/>
                </a:lnTo>
                <a:lnTo>
                  <a:pt x="53660" y="18320"/>
                </a:lnTo>
                <a:lnTo>
                  <a:pt x="53650" y="18550"/>
                </a:lnTo>
                <a:lnTo>
                  <a:pt x="53650" y="18760"/>
                </a:lnTo>
                <a:lnTo>
                  <a:pt x="53710" y="19460"/>
                </a:lnTo>
                <a:lnTo>
                  <a:pt x="53710" y="19600"/>
                </a:lnTo>
                <a:lnTo>
                  <a:pt x="53680" y="19880"/>
                </a:lnTo>
                <a:lnTo>
                  <a:pt x="53600" y="20200"/>
                </a:lnTo>
                <a:lnTo>
                  <a:pt x="53380" y="20480"/>
                </a:lnTo>
                <a:lnTo>
                  <a:pt x="53260" y="20570"/>
                </a:lnTo>
                <a:lnTo>
                  <a:pt x="53130" y="20620"/>
                </a:lnTo>
                <a:lnTo>
                  <a:pt x="52930" y="20620"/>
                </a:lnTo>
                <a:lnTo>
                  <a:pt x="52810" y="20560"/>
                </a:lnTo>
                <a:lnTo>
                  <a:pt x="52760" y="20480"/>
                </a:lnTo>
                <a:lnTo>
                  <a:pt x="52770" y="20380"/>
                </a:lnTo>
                <a:lnTo>
                  <a:pt x="52800" y="20270"/>
                </a:lnTo>
                <a:lnTo>
                  <a:pt x="52810" y="20160"/>
                </a:lnTo>
                <a:lnTo>
                  <a:pt x="52760" y="20080"/>
                </a:lnTo>
                <a:lnTo>
                  <a:pt x="52680" y="20070"/>
                </a:lnTo>
                <a:lnTo>
                  <a:pt x="52580" y="20140"/>
                </a:lnTo>
                <a:lnTo>
                  <a:pt x="52250" y="20680"/>
                </a:lnTo>
                <a:lnTo>
                  <a:pt x="52210" y="20840"/>
                </a:lnTo>
                <a:lnTo>
                  <a:pt x="52220" y="21020"/>
                </a:lnTo>
                <a:lnTo>
                  <a:pt x="52260" y="21350"/>
                </a:lnTo>
                <a:lnTo>
                  <a:pt x="52230" y="21470"/>
                </a:lnTo>
                <a:lnTo>
                  <a:pt x="52130" y="21510"/>
                </a:lnTo>
                <a:lnTo>
                  <a:pt x="51630" y="21310"/>
                </a:lnTo>
                <a:lnTo>
                  <a:pt x="51190" y="21320"/>
                </a:lnTo>
                <a:lnTo>
                  <a:pt x="51060" y="21380"/>
                </a:lnTo>
                <a:lnTo>
                  <a:pt x="50890" y="21670"/>
                </a:lnTo>
                <a:lnTo>
                  <a:pt x="50650" y="21830"/>
                </a:lnTo>
                <a:lnTo>
                  <a:pt x="49990" y="21050"/>
                </a:lnTo>
                <a:lnTo>
                  <a:pt x="49810" y="20750"/>
                </a:lnTo>
                <a:lnTo>
                  <a:pt x="49780" y="20610"/>
                </a:lnTo>
                <a:lnTo>
                  <a:pt x="49730" y="20560"/>
                </a:lnTo>
                <a:lnTo>
                  <a:pt x="49680" y="20550"/>
                </a:lnTo>
                <a:lnTo>
                  <a:pt x="49640" y="20570"/>
                </a:lnTo>
                <a:lnTo>
                  <a:pt x="49610" y="20590"/>
                </a:lnTo>
                <a:lnTo>
                  <a:pt x="49590" y="20620"/>
                </a:lnTo>
                <a:lnTo>
                  <a:pt x="49520" y="20770"/>
                </a:lnTo>
                <a:lnTo>
                  <a:pt x="49500" y="20800"/>
                </a:lnTo>
                <a:lnTo>
                  <a:pt x="48870" y="20800"/>
                </a:lnTo>
                <a:lnTo>
                  <a:pt x="48920" y="20960"/>
                </a:lnTo>
                <a:lnTo>
                  <a:pt x="48930" y="21060"/>
                </a:lnTo>
                <a:lnTo>
                  <a:pt x="48930" y="21160"/>
                </a:lnTo>
                <a:lnTo>
                  <a:pt x="48920" y="21290"/>
                </a:lnTo>
                <a:lnTo>
                  <a:pt x="48800" y="21750"/>
                </a:lnTo>
                <a:lnTo>
                  <a:pt x="48750" y="22190"/>
                </a:lnTo>
                <a:lnTo>
                  <a:pt x="48740" y="22220"/>
                </a:lnTo>
                <a:lnTo>
                  <a:pt x="48700" y="22270"/>
                </a:lnTo>
                <a:lnTo>
                  <a:pt x="48640" y="22310"/>
                </a:lnTo>
                <a:lnTo>
                  <a:pt x="48350" y="22400"/>
                </a:lnTo>
                <a:lnTo>
                  <a:pt x="48300" y="22400"/>
                </a:lnTo>
                <a:lnTo>
                  <a:pt x="48190" y="22360"/>
                </a:lnTo>
                <a:lnTo>
                  <a:pt x="47930" y="22200"/>
                </a:lnTo>
                <a:lnTo>
                  <a:pt x="47850" y="22210"/>
                </a:lnTo>
                <a:lnTo>
                  <a:pt x="47770" y="22280"/>
                </a:lnTo>
                <a:lnTo>
                  <a:pt x="47530" y="22650"/>
                </a:lnTo>
                <a:lnTo>
                  <a:pt x="47480" y="22810"/>
                </a:lnTo>
                <a:lnTo>
                  <a:pt x="47460" y="23020"/>
                </a:lnTo>
                <a:lnTo>
                  <a:pt x="47560" y="23610"/>
                </a:lnTo>
                <a:lnTo>
                  <a:pt x="47500" y="23890"/>
                </a:lnTo>
                <a:lnTo>
                  <a:pt x="47580" y="24540"/>
                </a:lnTo>
                <a:lnTo>
                  <a:pt x="47280" y="25180"/>
                </a:lnTo>
                <a:lnTo>
                  <a:pt x="47080" y="25370"/>
                </a:lnTo>
                <a:lnTo>
                  <a:pt x="46660" y="25540"/>
                </a:lnTo>
                <a:lnTo>
                  <a:pt x="46500" y="25510"/>
                </a:lnTo>
                <a:lnTo>
                  <a:pt x="46370" y="25400"/>
                </a:lnTo>
                <a:lnTo>
                  <a:pt x="46260" y="25290"/>
                </a:lnTo>
                <a:lnTo>
                  <a:pt x="46150" y="25220"/>
                </a:lnTo>
                <a:lnTo>
                  <a:pt x="46040" y="25180"/>
                </a:lnTo>
                <a:lnTo>
                  <a:pt x="45890" y="25160"/>
                </a:lnTo>
                <a:lnTo>
                  <a:pt x="45820" y="25120"/>
                </a:lnTo>
                <a:lnTo>
                  <a:pt x="45770" y="25050"/>
                </a:lnTo>
                <a:lnTo>
                  <a:pt x="45640" y="24840"/>
                </a:lnTo>
                <a:lnTo>
                  <a:pt x="45490" y="24740"/>
                </a:lnTo>
                <a:lnTo>
                  <a:pt x="45370" y="24710"/>
                </a:lnTo>
                <a:lnTo>
                  <a:pt x="45280" y="24720"/>
                </a:lnTo>
                <a:lnTo>
                  <a:pt x="45180" y="24760"/>
                </a:lnTo>
                <a:lnTo>
                  <a:pt x="45130" y="24810"/>
                </a:lnTo>
                <a:lnTo>
                  <a:pt x="44870" y="25100"/>
                </a:lnTo>
                <a:lnTo>
                  <a:pt x="44430" y="25460"/>
                </a:lnTo>
                <a:lnTo>
                  <a:pt x="44320" y="25510"/>
                </a:lnTo>
                <a:lnTo>
                  <a:pt x="44170" y="25530"/>
                </a:lnTo>
                <a:lnTo>
                  <a:pt x="43840" y="25490"/>
                </a:lnTo>
                <a:lnTo>
                  <a:pt x="43760" y="25530"/>
                </a:lnTo>
                <a:lnTo>
                  <a:pt x="43720" y="25600"/>
                </a:lnTo>
                <a:lnTo>
                  <a:pt x="43710" y="25710"/>
                </a:lnTo>
                <a:lnTo>
                  <a:pt x="43730" y="25830"/>
                </a:lnTo>
                <a:lnTo>
                  <a:pt x="43760" y="25890"/>
                </a:lnTo>
                <a:lnTo>
                  <a:pt x="43820" y="25920"/>
                </a:lnTo>
                <a:lnTo>
                  <a:pt x="43960" y="25970"/>
                </a:lnTo>
                <a:lnTo>
                  <a:pt x="44030" y="26030"/>
                </a:lnTo>
                <a:lnTo>
                  <a:pt x="44060" y="26100"/>
                </a:lnTo>
                <a:lnTo>
                  <a:pt x="44070" y="26260"/>
                </a:lnTo>
                <a:lnTo>
                  <a:pt x="44080" y="26350"/>
                </a:lnTo>
                <a:lnTo>
                  <a:pt x="44120" y="26430"/>
                </a:lnTo>
                <a:lnTo>
                  <a:pt x="44180" y="26490"/>
                </a:lnTo>
                <a:lnTo>
                  <a:pt x="44440" y="26700"/>
                </a:lnTo>
                <a:lnTo>
                  <a:pt x="44530" y="26820"/>
                </a:lnTo>
                <a:lnTo>
                  <a:pt x="44570" y="26940"/>
                </a:lnTo>
                <a:lnTo>
                  <a:pt x="44570" y="27260"/>
                </a:lnTo>
                <a:lnTo>
                  <a:pt x="44590" y="27350"/>
                </a:lnTo>
                <a:lnTo>
                  <a:pt x="44650" y="27420"/>
                </a:lnTo>
                <a:lnTo>
                  <a:pt x="44680" y="27460"/>
                </a:lnTo>
                <a:lnTo>
                  <a:pt x="44710" y="27530"/>
                </a:lnTo>
                <a:lnTo>
                  <a:pt x="44680" y="27570"/>
                </a:lnTo>
                <a:lnTo>
                  <a:pt x="44640" y="27590"/>
                </a:lnTo>
                <a:lnTo>
                  <a:pt x="44440" y="27570"/>
                </a:lnTo>
                <a:lnTo>
                  <a:pt x="44250" y="27610"/>
                </a:lnTo>
                <a:lnTo>
                  <a:pt x="44150" y="27680"/>
                </a:lnTo>
                <a:lnTo>
                  <a:pt x="43720" y="28200"/>
                </a:lnTo>
                <a:lnTo>
                  <a:pt x="43580" y="28060"/>
                </a:lnTo>
                <a:lnTo>
                  <a:pt x="43510" y="28020"/>
                </a:lnTo>
                <a:lnTo>
                  <a:pt x="43390" y="27980"/>
                </a:lnTo>
                <a:lnTo>
                  <a:pt x="43240" y="27970"/>
                </a:lnTo>
                <a:lnTo>
                  <a:pt x="43120" y="27990"/>
                </a:lnTo>
                <a:lnTo>
                  <a:pt x="43000" y="28080"/>
                </a:lnTo>
                <a:lnTo>
                  <a:pt x="42880" y="28210"/>
                </a:lnTo>
                <a:lnTo>
                  <a:pt x="42660" y="28270"/>
                </a:lnTo>
                <a:lnTo>
                  <a:pt x="42020" y="28220"/>
                </a:lnTo>
                <a:lnTo>
                  <a:pt x="41890" y="28010"/>
                </a:lnTo>
                <a:lnTo>
                  <a:pt x="41900" y="27750"/>
                </a:lnTo>
                <a:lnTo>
                  <a:pt x="41910" y="27670"/>
                </a:lnTo>
                <a:lnTo>
                  <a:pt x="41900" y="27600"/>
                </a:lnTo>
                <a:lnTo>
                  <a:pt x="41820" y="27420"/>
                </a:lnTo>
                <a:lnTo>
                  <a:pt x="41500" y="27060"/>
                </a:lnTo>
                <a:lnTo>
                  <a:pt x="41070" y="26980"/>
                </a:lnTo>
                <a:lnTo>
                  <a:pt x="41030" y="26960"/>
                </a:lnTo>
                <a:lnTo>
                  <a:pt x="40970" y="26900"/>
                </a:lnTo>
                <a:lnTo>
                  <a:pt x="40980" y="26830"/>
                </a:lnTo>
                <a:lnTo>
                  <a:pt x="40980" y="26750"/>
                </a:lnTo>
                <a:lnTo>
                  <a:pt x="40960" y="26680"/>
                </a:lnTo>
                <a:lnTo>
                  <a:pt x="40910" y="26630"/>
                </a:lnTo>
                <a:lnTo>
                  <a:pt x="40850" y="26590"/>
                </a:lnTo>
                <a:lnTo>
                  <a:pt x="40760" y="26570"/>
                </a:lnTo>
                <a:lnTo>
                  <a:pt x="40540" y="26660"/>
                </a:lnTo>
                <a:lnTo>
                  <a:pt x="40120" y="27150"/>
                </a:lnTo>
                <a:lnTo>
                  <a:pt x="39920" y="27210"/>
                </a:lnTo>
                <a:lnTo>
                  <a:pt x="39760" y="27230"/>
                </a:lnTo>
                <a:lnTo>
                  <a:pt x="39680" y="27210"/>
                </a:lnTo>
                <a:lnTo>
                  <a:pt x="39620" y="27170"/>
                </a:lnTo>
                <a:lnTo>
                  <a:pt x="39320" y="26770"/>
                </a:lnTo>
                <a:lnTo>
                  <a:pt x="39240" y="26680"/>
                </a:lnTo>
                <a:lnTo>
                  <a:pt x="39010" y="26480"/>
                </a:lnTo>
                <a:lnTo>
                  <a:pt x="38990" y="26370"/>
                </a:lnTo>
                <a:lnTo>
                  <a:pt x="39040" y="26280"/>
                </a:lnTo>
                <a:lnTo>
                  <a:pt x="39120" y="26200"/>
                </a:lnTo>
                <a:lnTo>
                  <a:pt x="39180" y="26100"/>
                </a:lnTo>
                <a:lnTo>
                  <a:pt x="39190" y="25990"/>
                </a:lnTo>
                <a:lnTo>
                  <a:pt x="39110" y="25580"/>
                </a:lnTo>
                <a:lnTo>
                  <a:pt x="39090" y="25540"/>
                </a:lnTo>
                <a:lnTo>
                  <a:pt x="39060" y="25530"/>
                </a:lnTo>
                <a:lnTo>
                  <a:pt x="38910" y="25690"/>
                </a:lnTo>
                <a:lnTo>
                  <a:pt x="38870" y="25720"/>
                </a:lnTo>
                <a:lnTo>
                  <a:pt x="38800" y="25720"/>
                </a:lnTo>
                <a:lnTo>
                  <a:pt x="38700" y="25680"/>
                </a:lnTo>
                <a:lnTo>
                  <a:pt x="38520" y="25560"/>
                </a:lnTo>
                <a:lnTo>
                  <a:pt x="38380" y="25490"/>
                </a:lnTo>
                <a:lnTo>
                  <a:pt x="38230" y="25440"/>
                </a:lnTo>
                <a:lnTo>
                  <a:pt x="37820" y="25360"/>
                </a:lnTo>
                <a:lnTo>
                  <a:pt x="37250" y="25000"/>
                </a:lnTo>
                <a:lnTo>
                  <a:pt x="37160" y="24960"/>
                </a:lnTo>
                <a:lnTo>
                  <a:pt x="37030" y="24940"/>
                </a:lnTo>
                <a:lnTo>
                  <a:pt x="36850" y="24960"/>
                </a:lnTo>
                <a:lnTo>
                  <a:pt x="36750" y="25020"/>
                </a:lnTo>
                <a:lnTo>
                  <a:pt x="36670" y="25100"/>
                </a:lnTo>
                <a:lnTo>
                  <a:pt x="36620" y="25160"/>
                </a:lnTo>
                <a:lnTo>
                  <a:pt x="36470" y="25420"/>
                </a:lnTo>
                <a:lnTo>
                  <a:pt x="36350" y="25420"/>
                </a:lnTo>
                <a:lnTo>
                  <a:pt x="36190" y="25350"/>
                </a:lnTo>
                <a:lnTo>
                  <a:pt x="35780" y="25050"/>
                </a:lnTo>
                <a:lnTo>
                  <a:pt x="35520" y="24760"/>
                </a:lnTo>
                <a:lnTo>
                  <a:pt x="35490" y="24680"/>
                </a:lnTo>
                <a:lnTo>
                  <a:pt x="35480" y="24620"/>
                </a:lnTo>
                <a:lnTo>
                  <a:pt x="35490" y="24550"/>
                </a:lnTo>
                <a:lnTo>
                  <a:pt x="35510" y="24480"/>
                </a:lnTo>
                <a:lnTo>
                  <a:pt x="35510" y="24430"/>
                </a:lnTo>
                <a:lnTo>
                  <a:pt x="35420" y="24370"/>
                </a:lnTo>
                <a:lnTo>
                  <a:pt x="34900" y="24110"/>
                </a:lnTo>
                <a:lnTo>
                  <a:pt x="34740" y="23970"/>
                </a:lnTo>
                <a:lnTo>
                  <a:pt x="34510" y="23730"/>
                </a:lnTo>
                <a:lnTo>
                  <a:pt x="34390" y="23530"/>
                </a:lnTo>
                <a:lnTo>
                  <a:pt x="34320" y="23450"/>
                </a:lnTo>
                <a:lnTo>
                  <a:pt x="34240" y="23400"/>
                </a:lnTo>
                <a:lnTo>
                  <a:pt x="34090" y="23370"/>
                </a:lnTo>
                <a:lnTo>
                  <a:pt x="33500" y="23480"/>
                </a:lnTo>
                <a:lnTo>
                  <a:pt x="33220" y="23810"/>
                </a:lnTo>
                <a:lnTo>
                  <a:pt x="33000" y="23940"/>
                </a:lnTo>
                <a:lnTo>
                  <a:pt x="32750" y="23650"/>
                </a:lnTo>
                <a:lnTo>
                  <a:pt x="32700" y="23610"/>
                </a:lnTo>
                <a:lnTo>
                  <a:pt x="32640" y="23640"/>
                </a:lnTo>
                <a:lnTo>
                  <a:pt x="32460" y="23690"/>
                </a:lnTo>
                <a:lnTo>
                  <a:pt x="32390" y="23750"/>
                </a:lnTo>
                <a:lnTo>
                  <a:pt x="32370" y="23840"/>
                </a:lnTo>
                <a:lnTo>
                  <a:pt x="32300" y="23880"/>
                </a:lnTo>
                <a:lnTo>
                  <a:pt x="32100" y="23810"/>
                </a:lnTo>
                <a:lnTo>
                  <a:pt x="31970" y="23710"/>
                </a:lnTo>
                <a:lnTo>
                  <a:pt x="31890" y="23600"/>
                </a:lnTo>
                <a:lnTo>
                  <a:pt x="31730" y="23300"/>
                </a:lnTo>
                <a:lnTo>
                  <a:pt x="31580" y="23150"/>
                </a:lnTo>
                <a:lnTo>
                  <a:pt x="31470" y="23100"/>
                </a:lnTo>
                <a:lnTo>
                  <a:pt x="31440" y="23010"/>
                </a:lnTo>
                <a:lnTo>
                  <a:pt x="31460" y="22960"/>
                </a:lnTo>
                <a:lnTo>
                  <a:pt x="31540" y="22750"/>
                </a:lnTo>
                <a:lnTo>
                  <a:pt x="31670" y="22600"/>
                </a:lnTo>
                <a:lnTo>
                  <a:pt x="32290" y="22250"/>
                </a:lnTo>
                <a:lnTo>
                  <a:pt x="32710" y="22110"/>
                </a:lnTo>
                <a:lnTo>
                  <a:pt x="34210" y="21610"/>
                </a:lnTo>
                <a:lnTo>
                  <a:pt x="34220" y="21600"/>
                </a:lnTo>
                <a:lnTo>
                  <a:pt x="34400" y="21460"/>
                </a:lnTo>
                <a:lnTo>
                  <a:pt x="34380" y="21250"/>
                </a:lnTo>
                <a:lnTo>
                  <a:pt x="34310" y="21020"/>
                </a:lnTo>
                <a:lnTo>
                  <a:pt x="34390" y="20810"/>
                </a:lnTo>
                <a:lnTo>
                  <a:pt x="34560" y="20730"/>
                </a:lnTo>
                <a:lnTo>
                  <a:pt x="34730" y="20750"/>
                </a:lnTo>
                <a:lnTo>
                  <a:pt x="34900" y="20810"/>
                </a:lnTo>
                <a:lnTo>
                  <a:pt x="35070" y="20840"/>
                </a:lnTo>
                <a:lnTo>
                  <a:pt x="35080" y="20840"/>
                </a:lnTo>
                <a:lnTo>
                  <a:pt x="35230" y="20780"/>
                </a:lnTo>
                <a:lnTo>
                  <a:pt x="35520" y="20540"/>
                </a:lnTo>
                <a:lnTo>
                  <a:pt x="35670" y="20470"/>
                </a:lnTo>
                <a:lnTo>
                  <a:pt x="36070" y="20540"/>
                </a:lnTo>
                <a:lnTo>
                  <a:pt x="36650" y="20640"/>
                </a:lnTo>
                <a:lnTo>
                  <a:pt x="37250" y="20620"/>
                </a:lnTo>
                <a:lnTo>
                  <a:pt x="37550" y="20530"/>
                </a:lnTo>
                <a:lnTo>
                  <a:pt x="37860" y="20360"/>
                </a:lnTo>
                <a:lnTo>
                  <a:pt x="38020" y="20140"/>
                </a:lnTo>
                <a:lnTo>
                  <a:pt x="38010" y="19830"/>
                </a:lnTo>
                <a:lnTo>
                  <a:pt x="37830" y="19380"/>
                </a:lnTo>
                <a:lnTo>
                  <a:pt x="37760" y="19100"/>
                </a:lnTo>
                <a:lnTo>
                  <a:pt x="37820" y="18830"/>
                </a:lnTo>
                <a:lnTo>
                  <a:pt x="37930" y="18570"/>
                </a:lnTo>
                <a:lnTo>
                  <a:pt x="38010" y="18300"/>
                </a:lnTo>
                <a:lnTo>
                  <a:pt x="38030" y="17930"/>
                </a:lnTo>
                <a:lnTo>
                  <a:pt x="38010" y="17250"/>
                </a:lnTo>
                <a:lnTo>
                  <a:pt x="38280" y="17250"/>
                </a:lnTo>
                <a:lnTo>
                  <a:pt x="39360" y="17340"/>
                </a:lnTo>
                <a:lnTo>
                  <a:pt x="39680" y="17280"/>
                </a:lnTo>
                <a:lnTo>
                  <a:pt x="39880" y="17130"/>
                </a:lnTo>
                <a:lnTo>
                  <a:pt x="40150" y="17030"/>
                </a:lnTo>
                <a:lnTo>
                  <a:pt x="40270" y="17040"/>
                </a:lnTo>
                <a:lnTo>
                  <a:pt x="40360" y="17080"/>
                </a:lnTo>
                <a:lnTo>
                  <a:pt x="40490" y="17150"/>
                </a:lnTo>
                <a:lnTo>
                  <a:pt x="40690" y="17240"/>
                </a:lnTo>
                <a:lnTo>
                  <a:pt x="41650" y="17520"/>
                </a:lnTo>
                <a:lnTo>
                  <a:pt x="41760" y="17590"/>
                </a:lnTo>
                <a:lnTo>
                  <a:pt x="41860" y="17680"/>
                </a:lnTo>
                <a:lnTo>
                  <a:pt x="42010" y="17950"/>
                </a:lnTo>
                <a:lnTo>
                  <a:pt x="42070" y="18100"/>
                </a:lnTo>
                <a:lnTo>
                  <a:pt x="41670" y="18330"/>
                </a:lnTo>
                <a:lnTo>
                  <a:pt x="40870" y="18510"/>
                </a:lnTo>
                <a:lnTo>
                  <a:pt x="40650" y="18520"/>
                </a:lnTo>
                <a:lnTo>
                  <a:pt x="40370" y="18510"/>
                </a:lnTo>
                <a:lnTo>
                  <a:pt x="40240" y="18550"/>
                </a:lnTo>
                <a:lnTo>
                  <a:pt x="40180" y="18630"/>
                </a:lnTo>
                <a:lnTo>
                  <a:pt x="40190" y="18740"/>
                </a:lnTo>
                <a:lnTo>
                  <a:pt x="40220" y="18870"/>
                </a:lnTo>
                <a:lnTo>
                  <a:pt x="40240" y="19030"/>
                </a:lnTo>
                <a:lnTo>
                  <a:pt x="40220" y="19180"/>
                </a:lnTo>
                <a:lnTo>
                  <a:pt x="40140" y="19340"/>
                </a:lnTo>
                <a:lnTo>
                  <a:pt x="40020" y="19410"/>
                </a:lnTo>
                <a:lnTo>
                  <a:pt x="39640" y="19480"/>
                </a:lnTo>
                <a:lnTo>
                  <a:pt x="39530" y="19530"/>
                </a:lnTo>
                <a:lnTo>
                  <a:pt x="39480" y="19570"/>
                </a:lnTo>
                <a:lnTo>
                  <a:pt x="39470" y="19640"/>
                </a:lnTo>
                <a:lnTo>
                  <a:pt x="39470" y="19710"/>
                </a:lnTo>
                <a:lnTo>
                  <a:pt x="39400" y="20040"/>
                </a:lnTo>
                <a:lnTo>
                  <a:pt x="39430" y="20090"/>
                </a:lnTo>
                <a:lnTo>
                  <a:pt x="39520" y="20160"/>
                </a:lnTo>
                <a:lnTo>
                  <a:pt x="40080" y="20160"/>
                </a:lnTo>
                <a:lnTo>
                  <a:pt x="40270" y="20330"/>
                </a:lnTo>
                <a:lnTo>
                  <a:pt x="40650" y="20850"/>
                </a:lnTo>
                <a:lnTo>
                  <a:pt x="40480" y="21110"/>
                </a:lnTo>
                <a:lnTo>
                  <a:pt x="40130" y="21600"/>
                </a:lnTo>
                <a:lnTo>
                  <a:pt x="40440" y="22050"/>
                </a:lnTo>
                <a:lnTo>
                  <a:pt x="40130" y="22730"/>
                </a:lnTo>
                <a:lnTo>
                  <a:pt x="39650" y="22430"/>
                </a:lnTo>
                <a:lnTo>
                  <a:pt x="39530" y="22700"/>
                </a:lnTo>
                <a:lnTo>
                  <a:pt x="39470" y="22920"/>
                </a:lnTo>
                <a:lnTo>
                  <a:pt x="39460" y="23040"/>
                </a:lnTo>
                <a:lnTo>
                  <a:pt x="39470" y="23150"/>
                </a:lnTo>
                <a:lnTo>
                  <a:pt x="39490" y="23220"/>
                </a:lnTo>
                <a:lnTo>
                  <a:pt x="39510" y="23260"/>
                </a:lnTo>
                <a:lnTo>
                  <a:pt x="39580" y="23340"/>
                </a:lnTo>
                <a:lnTo>
                  <a:pt x="39690" y="23460"/>
                </a:lnTo>
                <a:lnTo>
                  <a:pt x="40120" y="23780"/>
                </a:lnTo>
                <a:lnTo>
                  <a:pt x="41070" y="24210"/>
                </a:lnTo>
                <a:lnTo>
                  <a:pt x="41170" y="24280"/>
                </a:lnTo>
                <a:lnTo>
                  <a:pt x="41270" y="24350"/>
                </a:lnTo>
                <a:lnTo>
                  <a:pt x="41330" y="24440"/>
                </a:lnTo>
                <a:lnTo>
                  <a:pt x="41380" y="24530"/>
                </a:lnTo>
                <a:lnTo>
                  <a:pt x="41410" y="24630"/>
                </a:lnTo>
                <a:lnTo>
                  <a:pt x="41460" y="24730"/>
                </a:lnTo>
                <a:lnTo>
                  <a:pt x="41520" y="24810"/>
                </a:lnTo>
                <a:lnTo>
                  <a:pt x="41790" y="24980"/>
                </a:lnTo>
                <a:lnTo>
                  <a:pt x="42060" y="24530"/>
                </a:lnTo>
                <a:lnTo>
                  <a:pt x="42170" y="23400"/>
                </a:lnTo>
                <a:lnTo>
                  <a:pt x="42490" y="22890"/>
                </a:lnTo>
                <a:lnTo>
                  <a:pt x="44380" y="21650"/>
                </a:lnTo>
                <a:lnTo>
                  <a:pt x="45130" y="20880"/>
                </a:lnTo>
                <a:lnTo>
                  <a:pt x="45180" y="20890"/>
                </a:lnTo>
                <a:lnTo>
                  <a:pt x="45620" y="21170"/>
                </a:lnTo>
                <a:lnTo>
                  <a:pt x="45880" y="21280"/>
                </a:lnTo>
                <a:lnTo>
                  <a:pt x="45920" y="21260"/>
                </a:lnTo>
                <a:lnTo>
                  <a:pt x="45960" y="21190"/>
                </a:lnTo>
                <a:lnTo>
                  <a:pt x="46000" y="21010"/>
                </a:lnTo>
                <a:lnTo>
                  <a:pt x="46110" y="20780"/>
                </a:lnTo>
                <a:lnTo>
                  <a:pt x="46120" y="20750"/>
                </a:lnTo>
                <a:lnTo>
                  <a:pt x="46150" y="20600"/>
                </a:lnTo>
                <a:lnTo>
                  <a:pt x="46180" y="20400"/>
                </a:lnTo>
                <a:lnTo>
                  <a:pt x="46200" y="20340"/>
                </a:lnTo>
                <a:lnTo>
                  <a:pt x="46220" y="20290"/>
                </a:lnTo>
                <a:lnTo>
                  <a:pt x="46460" y="20020"/>
                </a:lnTo>
                <a:lnTo>
                  <a:pt x="46490" y="19970"/>
                </a:lnTo>
                <a:lnTo>
                  <a:pt x="46460" y="19840"/>
                </a:lnTo>
                <a:lnTo>
                  <a:pt x="46370" y="19650"/>
                </a:lnTo>
                <a:lnTo>
                  <a:pt x="45810" y="18880"/>
                </a:lnTo>
                <a:lnTo>
                  <a:pt x="45720" y="18710"/>
                </a:lnTo>
                <a:lnTo>
                  <a:pt x="45510" y="18110"/>
                </a:lnTo>
                <a:lnTo>
                  <a:pt x="45100" y="17290"/>
                </a:lnTo>
                <a:lnTo>
                  <a:pt x="45560" y="17120"/>
                </a:lnTo>
                <a:lnTo>
                  <a:pt x="45610" y="17070"/>
                </a:lnTo>
                <a:lnTo>
                  <a:pt x="45650" y="17020"/>
                </a:lnTo>
                <a:lnTo>
                  <a:pt x="45640" y="16990"/>
                </a:lnTo>
                <a:lnTo>
                  <a:pt x="45620" y="16970"/>
                </a:lnTo>
                <a:lnTo>
                  <a:pt x="45530" y="16890"/>
                </a:lnTo>
                <a:lnTo>
                  <a:pt x="45510" y="16840"/>
                </a:lnTo>
                <a:lnTo>
                  <a:pt x="45500" y="16770"/>
                </a:lnTo>
                <a:lnTo>
                  <a:pt x="45510" y="16640"/>
                </a:lnTo>
                <a:lnTo>
                  <a:pt x="45530" y="16580"/>
                </a:lnTo>
                <a:lnTo>
                  <a:pt x="45540" y="16550"/>
                </a:lnTo>
                <a:lnTo>
                  <a:pt x="45570" y="16550"/>
                </a:lnTo>
                <a:lnTo>
                  <a:pt x="45620" y="16550"/>
                </a:lnTo>
                <a:lnTo>
                  <a:pt x="45680" y="16560"/>
                </a:lnTo>
                <a:lnTo>
                  <a:pt x="45750" y="16580"/>
                </a:lnTo>
                <a:lnTo>
                  <a:pt x="45840" y="16620"/>
                </a:lnTo>
                <a:lnTo>
                  <a:pt x="45890" y="16630"/>
                </a:lnTo>
                <a:lnTo>
                  <a:pt x="45960" y="16620"/>
                </a:lnTo>
                <a:lnTo>
                  <a:pt x="46110" y="16590"/>
                </a:lnTo>
                <a:lnTo>
                  <a:pt x="46150" y="16540"/>
                </a:lnTo>
                <a:lnTo>
                  <a:pt x="46150" y="16490"/>
                </a:lnTo>
                <a:lnTo>
                  <a:pt x="46110" y="16430"/>
                </a:lnTo>
                <a:lnTo>
                  <a:pt x="46060" y="16380"/>
                </a:lnTo>
                <a:lnTo>
                  <a:pt x="45920" y="16280"/>
                </a:lnTo>
                <a:lnTo>
                  <a:pt x="45900" y="16240"/>
                </a:lnTo>
                <a:lnTo>
                  <a:pt x="45870" y="16150"/>
                </a:lnTo>
                <a:lnTo>
                  <a:pt x="45920" y="16100"/>
                </a:lnTo>
                <a:lnTo>
                  <a:pt x="46150" y="15970"/>
                </a:lnTo>
                <a:lnTo>
                  <a:pt x="46200" y="15900"/>
                </a:lnTo>
                <a:lnTo>
                  <a:pt x="46210" y="15830"/>
                </a:lnTo>
                <a:lnTo>
                  <a:pt x="46160" y="15780"/>
                </a:lnTo>
                <a:lnTo>
                  <a:pt x="46120" y="15740"/>
                </a:lnTo>
                <a:lnTo>
                  <a:pt x="46060" y="15700"/>
                </a:lnTo>
                <a:lnTo>
                  <a:pt x="45980" y="15660"/>
                </a:lnTo>
                <a:lnTo>
                  <a:pt x="45930" y="15610"/>
                </a:lnTo>
                <a:lnTo>
                  <a:pt x="45900" y="15540"/>
                </a:lnTo>
                <a:lnTo>
                  <a:pt x="45890" y="15410"/>
                </a:lnTo>
                <a:lnTo>
                  <a:pt x="45930" y="15340"/>
                </a:lnTo>
                <a:lnTo>
                  <a:pt x="45990" y="15310"/>
                </a:lnTo>
                <a:lnTo>
                  <a:pt x="46060" y="15310"/>
                </a:lnTo>
                <a:lnTo>
                  <a:pt x="46280" y="15380"/>
                </a:lnTo>
                <a:lnTo>
                  <a:pt x="46350" y="15380"/>
                </a:lnTo>
                <a:lnTo>
                  <a:pt x="46400" y="15370"/>
                </a:lnTo>
                <a:lnTo>
                  <a:pt x="46610" y="15250"/>
                </a:lnTo>
                <a:lnTo>
                  <a:pt x="46680" y="15230"/>
                </a:lnTo>
                <a:lnTo>
                  <a:pt x="46700" y="15220"/>
                </a:lnTo>
                <a:lnTo>
                  <a:pt x="46720" y="15230"/>
                </a:lnTo>
                <a:lnTo>
                  <a:pt x="46940" y="15280"/>
                </a:lnTo>
                <a:lnTo>
                  <a:pt x="47180" y="15680"/>
                </a:lnTo>
                <a:lnTo>
                  <a:pt x="47220" y="15770"/>
                </a:lnTo>
                <a:lnTo>
                  <a:pt x="47290" y="16050"/>
                </a:lnTo>
                <a:lnTo>
                  <a:pt x="47340" y="16150"/>
                </a:lnTo>
                <a:lnTo>
                  <a:pt x="47390" y="16230"/>
                </a:lnTo>
                <a:lnTo>
                  <a:pt x="47480" y="16320"/>
                </a:lnTo>
                <a:lnTo>
                  <a:pt x="47520" y="16350"/>
                </a:lnTo>
                <a:lnTo>
                  <a:pt x="47630" y="16360"/>
                </a:lnTo>
                <a:lnTo>
                  <a:pt x="47800" y="16340"/>
                </a:lnTo>
                <a:lnTo>
                  <a:pt x="48060" y="16190"/>
                </a:lnTo>
                <a:lnTo>
                  <a:pt x="48530" y="1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Primorsko-Gora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15830" y="35230"/>
                </a:moveTo>
                <a:lnTo>
                  <a:pt x="15820" y="35230"/>
                </a:lnTo>
                <a:lnTo>
                  <a:pt x="15470" y="35080"/>
                </a:lnTo>
                <a:lnTo>
                  <a:pt x="15400" y="35000"/>
                </a:lnTo>
                <a:lnTo>
                  <a:pt x="15340" y="34860"/>
                </a:lnTo>
                <a:lnTo>
                  <a:pt x="15320" y="34720"/>
                </a:lnTo>
                <a:lnTo>
                  <a:pt x="15320" y="34530"/>
                </a:lnTo>
                <a:lnTo>
                  <a:pt x="15340" y="34330"/>
                </a:lnTo>
                <a:lnTo>
                  <a:pt x="15330" y="33810"/>
                </a:lnTo>
                <a:lnTo>
                  <a:pt x="15210" y="32600"/>
                </a:lnTo>
                <a:lnTo>
                  <a:pt x="15210" y="32230"/>
                </a:lnTo>
                <a:lnTo>
                  <a:pt x="15220" y="32090"/>
                </a:lnTo>
                <a:lnTo>
                  <a:pt x="15260" y="31970"/>
                </a:lnTo>
                <a:lnTo>
                  <a:pt x="15400" y="31670"/>
                </a:lnTo>
                <a:lnTo>
                  <a:pt x="15460" y="31440"/>
                </a:lnTo>
                <a:lnTo>
                  <a:pt x="15460" y="31280"/>
                </a:lnTo>
                <a:lnTo>
                  <a:pt x="15440" y="31050"/>
                </a:lnTo>
                <a:lnTo>
                  <a:pt x="15290" y="30400"/>
                </a:lnTo>
                <a:lnTo>
                  <a:pt x="15260" y="30170"/>
                </a:lnTo>
                <a:lnTo>
                  <a:pt x="15270" y="30010"/>
                </a:lnTo>
                <a:lnTo>
                  <a:pt x="15310" y="29900"/>
                </a:lnTo>
                <a:lnTo>
                  <a:pt x="15350" y="29770"/>
                </a:lnTo>
                <a:lnTo>
                  <a:pt x="15320" y="29700"/>
                </a:lnTo>
                <a:lnTo>
                  <a:pt x="15180" y="29590"/>
                </a:lnTo>
                <a:lnTo>
                  <a:pt x="14360" y="29110"/>
                </a:lnTo>
                <a:lnTo>
                  <a:pt x="14220" y="28960"/>
                </a:lnTo>
                <a:lnTo>
                  <a:pt x="14080" y="28740"/>
                </a:lnTo>
                <a:lnTo>
                  <a:pt x="14020" y="28570"/>
                </a:lnTo>
                <a:lnTo>
                  <a:pt x="14010" y="28450"/>
                </a:lnTo>
                <a:lnTo>
                  <a:pt x="14020" y="28260"/>
                </a:lnTo>
                <a:lnTo>
                  <a:pt x="14060" y="28260"/>
                </a:lnTo>
                <a:lnTo>
                  <a:pt x="14460" y="28190"/>
                </a:lnTo>
                <a:lnTo>
                  <a:pt x="15190" y="27850"/>
                </a:lnTo>
                <a:lnTo>
                  <a:pt x="15580" y="27730"/>
                </a:lnTo>
                <a:lnTo>
                  <a:pt x="15920" y="27810"/>
                </a:lnTo>
                <a:lnTo>
                  <a:pt x="16530" y="28080"/>
                </a:lnTo>
                <a:lnTo>
                  <a:pt x="17250" y="28220"/>
                </a:lnTo>
                <a:lnTo>
                  <a:pt x="17960" y="28150"/>
                </a:lnTo>
                <a:lnTo>
                  <a:pt x="18550" y="27820"/>
                </a:lnTo>
                <a:lnTo>
                  <a:pt x="18830" y="27550"/>
                </a:lnTo>
                <a:lnTo>
                  <a:pt x="19440" y="27110"/>
                </a:lnTo>
                <a:lnTo>
                  <a:pt x="19640" y="26740"/>
                </a:lnTo>
                <a:lnTo>
                  <a:pt x="19720" y="26420"/>
                </a:lnTo>
                <a:lnTo>
                  <a:pt x="19780" y="25930"/>
                </a:lnTo>
                <a:lnTo>
                  <a:pt x="19800" y="25830"/>
                </a:lnTo>
                <a:lnTo>
                  <a:pt x="19890" y="25550"/>
                </a:lnTo>
                <a:lnTo>
                  <a:pt x="20040" y="25340"/>
                </a:lnTo>
                <a:lnTo>
                  <a:pt x="20420" y="24900"/>
                </a:lnTo>
                <a:lnTo>
                  <a:pt x="20590" y="24670"/>
                </a:lnTo>
                <a:lnTo>
                  <a:pt x="20780" y="24220"/>
                </a:lnTo>
                <a:lnTo>
                  <a:pt x="20900" y="24090"/>
                </a:lnTo>
                <a:lnTo>
                  <a:pt x="20980" y="24060"/>
                </a:lnTo>
                <a:lnTo>
                  <a:pt x="21160" y="23980"/>
                </a:lnTo>
                <a:lnTo>
                  <a:pt x="21330" y="24070"/>
                </a:lnTo>
                <a:lnTo>
                  <a:pt x="21360" y="24410"/>
                </a:lnTo>
                <a:lnTo>
                  <a:pt x="21340" y="24820"/>
                </a:lnTo>
                <a:lnTo>
                  <a:pt x="21360" y="25110"/>
                </a:lnTo>
                <a:lnTo>
                  <a:pt x="21500" y="25390"/>
                </a:lnTo>
                <a:lnTo>
                  <a:pt x="21700" y="25600"/>
                </a:lnTo>
                <a:lnTo>
                  <a:pt x="22230" y="26020"/>
                </a:lnTo>
                <a:lnTo>
                  <a:pt x="22340" y="26070"/>
                </a:lnTo>
                <a:lnTo>
                  <a:pt x="22430" y="26130"/>
                </a:lnTo>
                <a:lnTo>
                  <a:pt x="22440" y="26130"/>
                </a:lnTo>
                <a:lnTo>
                  <a:pt x="22530" y="26250"/>
                </a:lnTo>
                <a:lnTo>
                  <a:pt x="22560" y="26420"/>
                </a:lnTo>
                <a:lnTo>
                  <a:pt x="22500" y="26810"/>
                </a:lnTo>
                <a:lnTo>
                  <a:pt x="22510" y="26920"/>
                </a:lnTo>
                <a:lnTo>
                  <a:pt x="22810" y="27180"/>
                </a:lnTo>
                <a:lnTo>
                  <a:pt x="24240" y="27810"/>
                </a:lnTo>
                <a:lnTo>
                  <a:pt x="24240" y="27820"/>
                </a:lnTo>
                <a:lnTo>
                  <a:pt x="24250" y="27820"/>
                </a:lnTo>
                <a:lnTo>
                  <a:pt x="24380" y="28170"/>
                </a:lnTo>
                <a:lnTo>
                  <a:pt x="24490" y="28430"/>
                </a:lnTo>
                <a:lnTo>
                  <a:pt x="25130" y="28570"/>
                </a:lnTo>
                <a:lnTo>
                  <a:pt x="25790" y="28330"/>
                </a:lnTo>
                <a:lnTo>
                  <a:pt x="26080" y="27820"/>
                </a:lnTo>
                <a:lnTo>
                  <a:pt x="26140" y="27350"/>
                </a:lnTo>
                <a:lnTo>
                  <a:pt x="26420" y="27340"/>
                </a:lnTo>
                <a:lnTo>
                  <a:pt x="26770" y="27570"/>
                </a:lnTo>
                <a:lnTo>
                  <a:pt x="27040" y="27820"/>
                </a:lnTo>
                <a:lnTo>
                  <a:pt x="27260" y="27850"/>
                </a:lnTo>
                <a:lnTo>
                  <a:pt x="27400" y="27870"/>
                </a:lnTo>
                <a:lnTo>
                  <a:pt x="27570" y="27950"/>
                </a:lnTo>
                <a:lnTo>
                  <a:pt x="27720" y="28090"/>
                </a:lnTo>
                <a:lnTo>
                  <a:pt x="28470" y="28110"/>
                </a:lnTo>
                <a:lnTo>
                  <a:pt x="28630" y="28240"/>
                </a:lnTo>
                <a:lnTo>
                  <a:pt x="29750" y="29200"/>
                </a:lnTo>
                <a:lnTo>
                  <a:pt x="30450" y="29300"/>
                </a:lnTo>
                <a:lnTo>
                  <a:pt x="31090" y="29060"/>
                </a:lnTo>
                <a:lnTo>
                  <a:pt x="31130" y="29140"/>
                </a:lnTo>
                <a:lnTo>
                  <a:pt x="31190" y="29300"/>
                </a:lnTo>
                <a:lnTo>
                  <a:pt x="31220" y="29460"/>
                </a:lnTo>
                <a:lnTo>
                  <a:pt x="31220" y="29570"/>
                </a:lnTo>
                <a:lnTo>
                  <a:pt x="31210" y="29660"/>
                </a:lnTo>
                <a:lnTo>
                  <a:pt x="31190" y="29780"/>
                </a:lnTo>
                <a:lnTo>
                  <a:pt x="31140" y="29990"/>
                </a:lnTo>
                <a:lnTo>
                  <a:pt x="31010" y="30410"/>
                </a:lnTo>
                <a:lnTo>
                  <a:pt x="30950" y="30520"/>
                </a:lnTo>
                <a:lnTo>
                  <a:pt x="30850" y="30630"/>
                </a:lnTo>
                <a:lnTo>
                  <a:pt x="30550" y="30880"/>
                </a:lnTo>
                <a:lnTo>
                  <a:pt x="30470" y="30980"/>
                </a:lnTo>
                <a:lnTo>
                  <a:pt x="30430" y="31050"/>
                </a:lnTo>
                <a:lnTo>
                  <a:pt x="30430" y="31120"/>
                </a:lnTo>
                <a:lnTo>
                  <a:pt x="30440" y="31310"/>
                </a:lnTo>
                <a:lnTo>
                  <a:pt x="30390" y="31410"/>
                </a:lnTo>
                <a:lnTo>
                  <a:pt x="30290" y="31510"/>
                </a:lnTo>
                <a:lnTo>
                  <a:pt x="29800" y="31720"/>
                </a:lnTo>
                <a:lnTo>
                  <a:pt x="29750" y="31760"/>
                </a:lnTo>
                <a:lnTo>
                  <a:pt x="29690" y="31850"/>
                </a:lnTo>
                <a:lnTo>
                  <a:pt x="29490" y="32200"/>
                </a:lnTo>
                <a:lnTo>
                  <a:pt x="29460" y="32200"/>
                </a:lnTo>
                <a:lnTo>
                  <a:pt x="29400" y="32180"/>
                </a:lnTo>
                <a:lnTo>
                  <a:pt x="29270" y="32070"/>
                </a:lnTo>
                <a:lnTo>
                  <a:pt x="29240" y="31990"/>
                </a:lnTo>
                <a:lnTo>
                  <a:pt x="29130" y="31890"/>
                </a:lnTo>
                <a:lnTo>
                  <a:pt x="28960" y="31800"/>
                </a:lnTo>
                <a:lnTo>
                  <a:pt x="28520" y="31650"/>
                </a:lnTo>
                <a:lnTo>
                  <a:pt x="28340" y="31540"/>
                </a:lnTo>
                <a:lnTo>
                  <a:pt x="28220" y="31440"/>
                </a:lnTo>
                <a:lnTo>
                  <a:pt x="28130" y="31430"/>
                </a:lnTo>
                <a:lnTo>
                  <a:pt x="28060" y="31430"/>
                </a:lnTo>
                <a:lnTo>
                  <a:pt x="27520" y="31790"/>
                </a:lnTo>
                <a:lnTo>
                  <a:pt x="27430" y="31960"/>
                </a:lnTo>
                <a:lnTo>
                  <a:pt x="27350" y="32230"/>
                </a:lnTo>
                <a:lnTo>
                  <a:pt x="27330" y="32350"/>
                </a:lnTo>
                <a:lnTo>
                  <a:pt x="27310" y="32430"/>
                </a:lnTo>
                <a:lnTo>
                  <a:pt x="27290" y="32460"/>
                </a:lnTo>
                <a:lnTo>
                  <a:pt x="27250" y="32500"/>
                </a:lnTo>
                <a:lnTo>
                  <a:pt x="27190" y="32550"/>
                </a:lnTo>
                <a:lnTo>
                  <a:pt x="27160" y="32630"/>
                </a:lnTo>
                <a:lnTo>
                  <a:pt x="27160" y="32750"/>
                </a:lnTo>
                <a:lnTo>
                  <a:pt x="27250" y="32970"/>
                </a:lnTo>
                <a:lnTo>
                  <a:pt x="27320" y="33100"/>
                </a:lnTo>
                <a:lnTo>
                  <a:pt x="27360" y="33220"/>
                </a:lnTo>
                <a:lnTo>
                  <a:pt x="27400" y="33340"/>
                </a:lnTo>
                <a:lnTo>
                  <a:pt x="27340" y="33770"/>
                </a:lnTo>
                <a:lnTo>
                  <a:pt x="27320" y="34910"/>
                </a:lnTo>
                <a:lnTo>
                  <a:pt x="27290" y="35000"/>
                </a:lnTo>
                <a:lnTo>
                  <a:pt x="27240" y="35070"/>
                </a:lnTo>
                <a:lnTo>
                  <a:pt x="27200" y="35110"/>
                </a:lnTo>
                <a:lnTo>
                  <a:pt x="27120" y="35150"/>
                </a:lnTo>
                <a:lnTo>
                  <a:pt x="27130" y="35260"/>
                </a:lnTo>
                <a:lnTo>
                  <a:pt x="27160" y="35330"/>
                </a:lnTo>
                <a:lnTo>
                  <a:pt x="27730" y="35900"/>
                </a:lnTo>
                <a:lnTo>
                  <a:pt x="28030" y="36480"/>
                </a:lnTo>
                <a:lnTo>
                  <a:pt x="28030" y="36600"/>
                </a:lnTo>
                <a:lnTo>
                  <a:pt x="28020" y="36750"/>
                </a:lnTo>
                <a:lnTo>
                  <a:pt x="27960" y="36920"/>
                </a:lnTo>
                <a:lnTo>
                  <a:pt x="27900" y="36990"/>
                </a:lnTo>
                <a:lnTo>
                  <a:pt x="27810" y="37020"/>
                </a:lnTo>
                <a:lnTo>
                  <a:pt x="27540" y="37040"/>
                </a:lnTo>
                <a:lnTo>
                  <a:pt x="27110" y="37000"/>
                </a:lnTo>
                <a:lnTo>
                  <a:pt x="26870" y="37040"/>
                </a:lnTo>
                <a:lnTo>
                  <a:pt x="26800" y="37020"/>
                </a:lnTo>
                <a:lnTo>
                  <a:pt x="26760" y="36990"/>
                </a:lnTo>
                <a:lnTo>
                  <a:pt x="26680" y="36900"/>
                </a:lnTo>
                <a:lnTo>
                  <a:pt x="26600" y="36880"/>
                </a:lnTo>
                <a:lnTo>
                  <a:pt x="26480" y="36910"/>
                </a:lnTo>
                <a:lnTo>
                  <a:pt x="25920" y="37260"/>
                </a:lnTo>
                <a:lnTo>
                  <a:pt x="25880" y="37320"/>
                </a:lnTo>
                <a:lnTo>
                  <a:pt x="25860" y="37390"/>
                </a:lnTo>
                <a:lnTo>
                  <a:pt x="25860" y="37680"/>
                </a:lnTo>
                <a:lnTo>
                  <a:pt x="25790" y="37820"/>
                </a:lnTo>
                <a:lnTo>
                  <a:pt x="25780" y="37820"/>
                </a:lnTo>
                <a:lnTo>
                  <a:pt x="25400" y="36930"/>
                </a:lnTo>
                <a:lnTo>
                  <a:pt x="25340" y="36560"/>
                </a:lnTo>
                <a:lnTo>
                  <a:pt x="25190" y="36300"/>
                </a:lnTo>
                <a:lnTo>
                  <a:pt x="24950" y="36120"/>
                </a:lnTo>
                <a:lnTo>
                  <a:pt x="24010" y="35610"/>
                </a:lnTo>
                <a:lnTo>
                  <a:pt x="22340" y="34310"/>
                </a:lnTo>
                <a:lnTo>
                  <a:pt x="21560" y="33270"/>
                </a:lnTo>
                <a:lnTo>
                  <a:pt x="21340" y="33150"/>
                </a:lnTo>
                <a:lnTo>
                  <a:pt x="21080" y="32880"/>
                </a:lnTo>
                <a:lnTo>
                  <a:pt x="20970" y="32580"/>
                </a:lnTo>
                <a:lnTo>
                  <a:pt x="21180" y="32370"/>
                </a:lnTo>
                <a:lnTo>
                  <a:pt x="21000" y="32190"/>
                </a:lnTo>
                <a:lnTo>
                  <a:pt x="20440" y="31770"/>
                </a:lnTo>
                <a:lnTo>
                  <a:pt x="20720" y="32100"/>
                </a:lnTo>
                <a:lnTo>
                  <a:pt x="20770" y="32140"/>
                </a:lnTo>
                <a:lnTo>
                  <a:pt x="20710" y="32310"/>
                </a:lnTo>
                <a:lnTo>
                  <a:pt x="20580" y="32410"/>
                </a:lnTo>
                <a:lnTo>
                  <a:pt x="20420" y="32400"/>
                </a:lnTo>
                <a:lnTo>
                  <a:pt x="20290" y="32300"/>
                </a:lnTo>
                <a:lnTo>
                  <a:pt x="20080" y="32060"/>
                </a:lnTo>
                <a:lnTo>
                  <a:pt x="18410" y="31210"/>
                </a:lnTo>
                <a:lnTo>
                  <a:pt x="17820" y="31070"/>
                </a:lnTo>
                <a:lnTo>
                  <a:pt x="17540" y="30920"/>
                </a:lnTo>
                <a:lnTo>
                  <a:pt x="17290" y="30870"/>
                </a:lnTo>
                <a:lnTo>
                  <a:pt x="17010" y="31090"/>
                </a:lnTo>
                <a:lnTo>
                  <a:pt x="16690" y="31600"/>
                </a:lnTo>
                <a:lnTo>
                  <a:pt x="16400" y="32270"/>
                </a:lnTo>
                <a:lnTo>
                  <a:pt x="16200" y="33020"/>
                </a:lnTo>
                <a:lnTo>
                  <a:pt x="16030" y="34530"/>
                </a:lnTo>
                <a:lnTo>
                  <a:pt x="15830" y="35230"/>
                </a:lnTo>
                <a:close/>
                <a:moveTo>
                  <a:pt x="19080" y="48010"/>
                </a:moveTo>
                <a:lnTo>
                  <a:pt x="20320" y="49350"/>
                </a:lnTo>
                <a:lnTo>
                  <a:pt x="20440" y="49780"/>
                </a:lnTo>
                <a:lnTo>
                  <a:pt x="20100" y="49820"/>
                </a:lnTo>
                <a:lnTo>
                  <a:pt x="19680" y="49420"/>
                </a:lnTo>
                <a:lnTo>
                  <a:pt x="19170" y="48750"/>
                </a:lnTo>
                <a:lnTo>
                  <a:pt x="18960" y="48600"/>
                </a:lnTo>
                <a:lnTo>
                  <a:pt x="18960" y="48450"/>
                </a:lnTo>
                <a:lnTo>
                  <a:pt x="19290" y="48550"/>
                </a:lnTo>
                <a:lnTo>
                  <a:pt x="19390" y="48600"/>
                </a:lnTo>
                <a:lnTo>
                  <a:pt x="18960" y="48040"/>
                </a:lnTo>
                <a:lnTo>
                  <a:pt x="18720" y="47840"/>
                </a:lnTo>
                <a:lnTo>
                  <a:pt x="18440" y="47720"/>
                </a:lnTo>
                <a:lnTo>
                  <a:pt x="18330" y="47940"/>
                </a:lnTo>
                <a:lnTo>
                  <a:pt x="18170" y="48020"/>
                </a:lnTo>
                <a:lnTo>
                  <a:pt x="17990" y="47980"/>
                </a:lnTo>
                <a:lnTo>
                  <a:pt x="17810" y="47850"/>
                </a:lnTo>
                <a:lnTo>
                  <a:pt x="17810" y="47720"/>
                </a:lnTo>
                <a:lnTo>
                  <a:pt x="17910" y="47720"/>
                </a:lnTo>
                <a:lnTo>
                  <a:pt x="17910" y="47710"/>
                </a:lnTo>
                <a:lnTo>
                  <a:pt x="17890" y="47660"/>
                </a:lnTo>
                <a:lnTo>
                  <a:pt x="17830" y="47550"/>
                </a:lnTo>
                <a:lnTo>
                  <a:pt x="18110" y="47210"/>
                </a:lnTo>
                <a:lnTo>
                  <a:pt x="18010" y="46780"/>
                </a:lnTo>
                <a:lnTo>
                  <a:pt x="17600" y="46080"/>
                </a:lnTo>
                <a:lnTo>
                  <a:pt x="17520" y="45790"/>
                </a:lnTo>
                <a:lnTo>
                  <a:pt x="17410" y="45120"/>
                </a:lnTo>
                <a:lnTo>
                  <a:pt x="17390" y="44750"/>
                </a:lnTo>
                <a:lnTo>
                  <a:pt x="17690" y="44960"/>
                </a:lnTo>
                <a:lnTo>
                  <a:pt x="18080" y="45140"/>
                </a:lnTo>
                <a:lnTo>
                  <a:pt x="18340" y="45420"/>
                </a:lnTo>
                <a:lnTo>
                  <a:pt x="18230" y="45930"/>
                </a:lnTo>
                <a:lnTo>
                  <a:pt x="18300" y="46120"/>
                </a:lnTo>
                <a:lnTo>
                  <a:pt x="18370" y="46460"/>
                </a:lnTo>
                <a:lnTo>
                  <a:pt x="18440" y="47050"/>
                </a:lnTo>
                <a:lnTo>
                  <a:pt x="18530" y="47250"/>
                </a:lnTo>
                <a:lnTo>
                  <a:pt x="19080" y="48010"/>
                </a:lnTo>
                <a:close/>
                <a:moveTo>
                  <a:pt x="23620" y="43420"/>
                </a:moveTo>
                <a:lnTo>
                  <a:pt x="23620" y="43580"/>
                </a:lnTo>
                <a:lnTo>
                  <a:pt x="23650" y="43690"/>
                </a:lnTo>
                <a:lnTo>
                  <a:pt x="23830" y="43860"/>
                </a:lnTo>
                <a:lnTo>
                  <a:pt x="23620" y="43720"/>
                </a:lnTo>
                <a:lnTo>
                  <a:pt x="23380" y="43650"/>
                </a:lnTo>
                <a:lnTo>
                  <a:pt x="23150" y="43640"/>
                </a:lnTo>
                <a:lnTo>
                  <a:pt x="22980" y="43700"/>
                </a:lnTo>
                <a:lnTo>
                  <a:pt x="22340" y="42970"/>
                </a:lnTo>
                <a:lnTo>
                  <a:pt x="22540" y="42960"/>
                </a:lnTo>
                <a:lnTo>
                  <a:pt x="22730" y="42970"/>
                </a:lnTo>
                <a:lnTo>
                  <a:pt x="22910" y="43020"/>
                </a:lnTo>
                <a:lnTo>
                  <a:pt x="23080" y="43110"/>
                </a:lnTo>
                <a:lnTo>
                  <a:pt x="23080" y="42970"/>
                </a:lnTo>
                <a:lnTo>
                  <a:pt x="23030" y="42900"/>
                </a:lnTo>
                <a:lnTo>
                  <a:pt x="23010" y="42850"/>
                </a:lnTo>
                <a:lnTo>
                  <a:pt x="23010" y="42790"/>
                </a:lnTo>
                <a:lnTo>
                  <a:pt x="22980" y="42660"/>
                </a:lnTo>
                <a:lnTo>
                  <a:pt x="23240" y="42880"/>
                </a:lnTo>
                <a:lnTo>
                  <a:pt x="23300" y="42970"/>
                </a:lnTo>
                <a:lnTo>
                  <a:pt x="23410" y="42970"/>
                </a:lnTo>
                <a:lnTo>
                  <a:pt x="23210" y="42540"/>
                </a:lnTo>
                <a:lnTo>
                  <a:pt x="23080" y="42360"/>
                </a:lnTo>
                <a:lnTo>
                  <a:pt x="22870" y="42220"/>
                </a:lnTo>
                <a:lnTo>
                  <a:pt x="22840" y="42150"/>
                </a:lnTo>
                <a:lnTo>
                  <a:pt x="22770" y="41920"/>
                </a:lnTo>
                <a:lnTo>
                  <a:pt x="23100" y="41970"/>
                </a:lnTo>
                <a:lnTo>
                  <a:pt x="23410" y="42070"/>
                </a:lnTo>
                <a:lnTo>
                  <a:pt x="23360" y="41980"/>
                </a:lnTo>
                <a:lnTo>
                  <a:pt x="23300" y="41760"/>
                </a:lnTo>
                <a:lnTo>
                  <a:pt x="23590" y="41790"/>
                </a:lnTo>
                <a:lnTo>
                  <a:pt x="23810" y="41950"/>
                </a:lnTo>
                <a:lnTo>
                  <a:pt x="23860" y="42170"/>
                </a:lnTo>
                <a:lnTo>
                  <a:pt x="23620" y="42370"/>
                </a:lnTo>
                <a:lnTo>
                  <a:pt x="23620" y="42500"/>
                </a:lnTo>
                <a:lnTo>
                  <a:pt x="23730" y="42580"/>
                </a:lnTo>
                <a:lnTo>
                  <a:pt x="24340" y="43180"/>
                </a:lnTo>
                <a:lnTo>
                  <a:pt x="24710" y="43400"/>
                </a:lnTo>
                <a:lnTo>
                  <a:pt x="24880" y="43560"/>
                </a:lnTo>
                <a:lnTo>
                  <a:pt x="25320" y="44300"/>
                </a:lnTo>
                <a:lnTo>
                  <a:pt x="25440" y="44740"/>
                </a:lnTo>
                <a:lnTo>
                  <a:pt x="25300" y="45040"/>
                </a:lnTo>
                <a:lnTo>
                  <a:pt x="24860" y="44660"/>
                </a:lnTo>
                <a:lnTo>
                  <a:pt x="24120" y="43810"/>
                </a:lnTo>
                <a:lnTo>
                  <a:pt x="23620" y="43420"/>
                </a:lnTo>
                <a:close/>
                <a:moveTo>
                  <a:pt x="20130" y="45930"/>
                </a:moveTo>
                <a:lnTo>
                  <a:pt x="20040" y="46120"/>
                </a:lnTo>
                <a:lnTo>
                  <a:pt x="20050" y="46300"/>
                </a:lnTo>
                <a:lnTo>
                  <a:pt x="20150" y="46360"/>
                </a:lnTo>
                <a:lnTo>
                  <a:pt x="20340" y="46240"/>
                </a:lnTo>
                <a:lnTo>
                  <a:pt x="20440" y="46530"/>
                </a:lnTo>
                <a:lnTo>
                  <a:pt x="20340" y="46690"/>
                </a:lnTo>
                <a:lnTo>
                  <a:pt x="20230" y="46810"/>
                </a:lnTo>
                <a:lnTo>
                  <a:pt x="20120" y="46870"/>
                </a:lnTo>
                <a:lnTo>
                  <a:pt x="19950" y="46840"/>
                </a:lnTo>
                <a:lnTo>
                  <a:pt x="19500" y="46840"/>
                </a:lnTo>
                <a:lnTo>
                  <a:pt x="18800" y="46050"/>
                </a:lnTo>
                <a:lnTo>
                  <a:pt x="18290" y="44950"/>
                </a:lnTo>
                <a:lnTo>
                  <a:pt x="18330" y="43990"/>
                </a:lnTo>
                <a:lnTo>
                  <a:pt x="18260" y="43970"/>
                </a:lnTo>
                <a:lnTo>
                  <a:pt x="18220" y="43940"/>
                </a:lnTo>
                <a:lnTo>
                  <a:pt x="18180" y="43900"/>
                </a:lnTo>
                <a:lnTo>
                  <a:pt x="18120" y="43860"/>
                </a:lnTo>
                <a:lnTo>
                  <a:pt x="17980" y="43950"/>
                </a:lnTo>
                <a:lnTo>
                  <a:pt x="17890" y="43790"/>
                </a:lnTo>
                <a:lnTo>
                  <a:pt x="17830" y="43500"/>
                </a:lnTo>
                <a:lnTo>
                  <a:pt x="17810" y="42800"/>
                </a:lnTo>
                <a:lnTo>
                  <a:pt x="17780" y="42600"/>
                </a:lnTo>
                <a:lnTo>
                  <a:pt x="17710" y="42520"/>
                </a:lnTo>
                <a:lnTo>
                  <a:pt x="17540" y="42500"/>
                </a:lnTo>
                <a:lnTo>
                  <a:pt x="17300" y="42210"/>
                </a:lnTo>
                <a:lnTo>
                  <a:pt x="17050" y="40910"/>
                </a:lnTo>
                <a:lnTo>
                  <a:pt x="16750" y="40590"/>
                </a:lnTo>
                <a:lnTo>
                  <a:pt x="16760" y="40490"/>
                </a:lnTo>
                <a:lnTo>
                  <a:pt x="16780" y="40430"/>
                </a:lnTo>
                <a:lnTo>
                  <a:pt x="16860" y="40290"/>
                </a:lnTo>
                <a:lnTo>
                  <a:pt x="16720" y="39900"/>
                </a:lnTo>
                <a:lnTo>
                  <a:pt x="16860" y="39830"/>
                </a:lnTo>
                <a:lnTo>
                  <a:pt x="17220" y="39980"/>
                </a:lnTo>
                <a:lnTo>
                  <a:pt x="17330" y="40070"/>
                </a:lnTo>
                <a:lnTo>
                  <a:pt x="17610" y="40490"/>
                </a:lnTo>
                <a:lnTo>
                  <a:pt x="17750" y="40590"/>
                </a:lnTo>
                <a:lnTo>
                  <a:pt x="18020" y="40600"/>
                </a:lnTo>
                <a:lnTo>
                  <a:pt x="18180" y="40580"/>
                </a:lnTo>
                <a:lnTo>
                  <a:pt x="18270" y="40450"/>
                </a:lnTo>
                <a:lnTo>
                  <a:pt x="18330" y="40140"/>
                </a:lnTo>
                <a:lnTo>
                  <a:pt x="18280" y="40020"/>
                </a:lnTo>
                <a:lnTo>
                  <a:pt x="18210" y="39680"/>
                </a:lnTo>
                <a:lnTo>
                  <a:pt x="18230" y="39460"/>
                </a:lnTo>
                <a:lnTo>
                  <a:pt x="18440" y="39700"/>
                </a:lnTo>
                <a:lnTo>
                  <a:pt x="18550" y="39550"/>
                </a:lnTo>
                <a:lnTo>
                  <a:pt x="18240" y="39260"/>
                </a:lnTo>
                <a:lnTo>
                  <a:pt x="18020" y="38880"/>
                </a:lnTo>
                <a:lnTo>
                  <a:pt x="17550" y="37560"/>
                </a:lnTo>
                <a:lnTo>
                  <a:pt x="17460" y="37390"/>
                </a:lnTo>
                <a:lnTo>
                  <a:pt x="16640" y="36400"/>
                </a:lnTo>
                <a:lnTo>
                  <a:pt x="16510" y="36130"/>
                </a:lnTo>
                <a:lnTo>
                  <a:pt x="16490" y="35810"/>
                </a:lnTo>
                <a:lnTo>
                  <a:pt x="16660" y="35360"/>
                </a:lnTo>
                <a:lnTo>
                  <a:pt x="16830" y="35060"/>
                </a:lnTo>
                <a:lnTo>
                  <a:pt x="17050" y="34840"/>
                </a:lnTo>
                <a:lnTo>
                  <a:pt x="17330" y="34770"/>
                </a:lnTo>
                <a:lnTo>
                  <a:pt x="17700" y="34910"/>
                </a:lnTo>
                <a:lnTo>
                  <a:pt x="17820" y="35160"/>
                </a:lnTo>
                <a:lnTo>
                  <a:pt x="17770" y="36040"/>
                </a:lnTo>
                <a:lnTo>
                  <a:pt x="17810" y="36560"/>
                </a:lnTo>
                <a:lnTo>
                  <a:pt x="17910" y="36950"/>
                </a:lnTo>
                <a:lnTo>
                  <a:pt x="18190" y="37750"/>
                </a:lnTo>
                <a:lnTo>
                  <a:pt x="18560" y="38520"/>
                </a:lnTo>
                <a:lnTo>
                  <a:pt x="18650" y="38640"/>
                </a:lnTo>
                <a:lnTo>
                  <a:pt x="18850" y="38810"/>
                </a:lnTo>
                <a:lnTo>
                  <a:pt x="19200" y="38860"/>
                </a:lnTo>
                <a:lnTo>
                  <a:pt x="19390" y="38950"/>
                </a:lnTo>
                <a:lnTo>
                  <a:pt x="19510" y="39220"/>
                </a:lnTo>
                <a:lnTo>
                  <a:pt x="19470" y="39600"/>
                </a:lnTo>
                <a:lnTo>
                  <a:pt x="19340" y="39990"/>
                </a:lnTo>
                <a:lnTo>
                  <a:pt x="19170" y="40290"/>
                </a:lnTo>
                <a:lnTo>
                  <a:pt x="19290" y="40440"/>
                </a:lnTo>
                <a:lnTo>
                  <a:pt x="19140" y="40820"/>
                </a:lnTo>
                <a:lnTo>
                  <a:pt x="19120" y="41130"/>
                </a:lnTo>
                <a:lnTo>
                  <a:pt x="19170" y="41840"/>
                </a:lnTo>
                <a:lnTo>
                  <a:pt x="19370" y="42480"/>
                </a:lnTo>
                <a:lnTo>
                  <a:pt x="19400" y="42840"/>
                </a:lnTo>
                <a:lnTo>
                  <a:pt x="19170" y="42970"/>
                </a:lnTo>
                <a:lnTo>
                  <a:pt x="19250" y="43210"/>
                </a:lnTo>
                <a:lnTo>
                  <a:pt x="19440" y="43530"/>
                </a:lnTo>
                <a:lnTo>
                  <a:pt x="19500" y="43700"/>
                </a:lnTo>
                <a:lnTo>
                  <a:pt x="19510" y="43930"/>
                </a:lnTo>
                <a:lnTo>
                  <a:pt x="19420" y="44200"/>
                </a:lnTo>
                <a:lnTo>
                  <a:pt x="19390" y="44470"/>
                </a:lnTo>
                <a:lnTo>
                  <a:pt x="19490" y="44940"/>
                </a:lnTo>
                <a:lnTo>
                  <a:pt x="19690" y="45280"/>
                </a:lnTo>
                <a:lnTo>
                  <a:pt x="19930" y="45580"/>
                </a:lnTo>
                <a:lnTo>
                  <a:pt x="20130" y="45930"/>
                </a:lnTo>
                <a:close/>
                <a:moveTo>
                  <a:pt x="23350" y="39830"/>
                </a:moveTo>
                <a:lnTo>
                  <a:pt x="23090" y="39760"/>
                </a:lnTo>
                <a:lnTo>
                  <a:pt x="22340" y="39250"/>
                </a:lnTo>
                <a:lnTo>
                  <a:pt x="21900" y="39070"/>
                </a:lnTo>
                <a:lnTo>
                  <a:pt x="21830" y="38910"/>
                </a:lnTo>
                <a:lnTo>
                  <a:pt x="21820" y="38570"/>
                </a:lnTo>
                <a:lnTo>
                  <a:pt x="21860" y="37790"/>
                </a:lnTo>
                <a:lnTo>
                  <a:pt x="21770" y="37610"/>
                </a:lnTo>
                <a:lnTo>
                  <a:pt x="21500" y="37750"/>
                </a:lnTo>
                <a:lnTo>
                  <a:pt x="21500" y="37900"/>
                </a:lnTo>
                <a:lnTo>
                  <a:pt x="21710" y="38060"/>
                </a:lnTo>
                <a:lnTo>
                  <a:pt x="21310" y="38090"/>
                </a:lnTo>
                <a:lnTo>
                  <a:pt x="20080" y="37900"/>
                </a:lnTo>
                <a:lnTo>
                  <a:pt x="19690" y="37770"/>
                </a:lnTo>
                <a:lnTo>
                  <a:pt x="19300" y="37460"/>
                </a:lnTo>
                <a:lnTo>
                  <a:pt x="18970" y="37060"/>
                </a:lnTo>
                <a:lnTo>
                  <a:pt x="18760" y="36700"/>
                </a:lnTo>
                <a:lnTo>
                  <a:pt x="18890" y="36510"/>
                </a:lnTo>
                <a:lnTo>
                  <a:pt x="19020" y="36420"/>
                </a:lnTo>
                <a:lnTo>
                  <a:pt x="19160" y="36400"/>
                </a:lnTo>
                <a:lnTo>
                  <a:pt x="19340" y="36400"/>
                </a:lnTo>
                <a:lnTo>
                  <a:pt x="19400" y="36300"/>
                </a:lnTo>
                <a:lnTo>
                  <a:pt x="19390" y="36100"/>
                </a:lnTo>
                <a:lnTo>
                  <a:pt x="19410" y="35890"/>
                </a:lnTo>
                <a:lnTo>
                  <a:pt x="19550" y="35800"/>
                </a:lnTo>
                <a:lnTo>
                  <a:pt x="20130" y="35790"/>
                </a:lnTo>
                <a:lnTo>
                  <a:pt x="20380" y="35660"/>
                </a:lnTo>
                <a:lnTo>
                  <a:pt x="20240" y="35360"/>
                </a:lnTo>
                <a:lnTo>
                  <a:pt x="20440" y="35060"/>
                </a:lnTo>
                <a:lnTo>
                  <a:pt x="20520" y="34880"/>
                </a:lnTo>
                <a:lnTo>
                  <a:pt x="20560" y="34700"/>
                </a:lnTo>
                <a:lnTo>
                  <a:pt x="20520" y="34530"/>
                </a:lnTo>
                <a:lnTo>
                  <a:pt x="20470" y="34370"/>
                </a:lnTo>
                <a:lnTo>
                  <a:pt x="20480" y="34200"/>
                </a:lnTo>
                <a:lnTo>
                  <a:pt x="20650" y="34010"/>
                </a:lnTo>
                <a:lnTo>
                  <a:pt x="20680" y="33770"/>
                </a:lnTo>
                <a:lnTo>
                  <a:pt x="20670" y="33580"/>
                </a:lnTo>
                <a:lnTo>
                  <a:pt x="20590" y="33460"/>
                </a:lnTo>
                <a:lnTo>
                  <a:pt x="20440" y="33420"/>
                </a:lnTo>
                <a:lnTo>
                  <a:pt x="20670" y="33170"/>
                </a:lnTo>
                <a:lnTo>
                  <a:pt x="20890" y="33150"/>
                </a:lnTo>
                <a:lnTo>
                  <a:pt x="21390" y="33420"/>
                </a:lnTo>
                <a:lnTo>
                  <a:pt x="21230" y="33410"/>
                </a:lnTo>
                <a:lnTo>
                  <a:pt x="21180" y="33420"/>
                </a:lnTo>
                <a:lnTo>
                  <a:pt x="21210" y="33580"/>
                </a:lnTo>
                <a:lnTo>
                  <a:pt x="21260" y="33710"/>
                </a:lnTo>
                <a:lnTo>
                  <a:pt x="21320" y="33800"/>
                </a:lnTo>
                <a:lnTo>
                  <a:pt x="21390" y="33880"/>
                </a:lnTo>
                <a:lnTo>
                  <a:pt x="21620" y="34280"/>
                </a:lnTo>
                <a:lnTo>
                  <a:pt x="21820" y="34770"/>
                </a:lnTo>
                <a:lnTo>
                  <a:pt x="21410" y="34970"/>
                </a:lnTo>
                <a:lnTo>
                  <a:pt x="21650" y="35130"/>
                </a:lnTo>
                <a:lnTo>
                  <a:pt x="22130" y="35180"/>
                </a:lnTo>
                <a:lnTo>
                  <a:pt x="22460" y="35070"/>
                </a:lnTo>
                <a:lnTo>
                  <a:pt x="22550" y="35470"/>
                </a:lnTo>
                <a:lnTo>
                  <a:pt x="22360" y="36240"/>
                </a:lnTo>
                <a:lnTo>
                  <a:pt x="22460" y="36700"/>
                </a:lnTo>
                <a:lnTo>
                  <a:pt x="22660" y="36910"/>
                </a:lnTo>
                <a:lnTo>
                  <a:pt x="22930" y="37000"/>
                </a:lnTo>
                <a:lnTo>
                  <a:pt x="23620" y="37010"/>
                </a:lnTo>
                <a:lnTo>
                  <a:pt x="23610" y="37630"/>
                </a:lnTo>
                <a:lnTo>
                  <a:pt x="24530" y="38490"/>
                </a:lnTo>
                <a:lnTo>
                  <a:pt x="24760" y="39090"/>
                </a:lnTo>
                <a:lnTo>
                  <a:pt x="24670" y="39090"/>
                </a:lnTo>
                <a:lnTo>
                  <a:pt x="24490" y="39220"/>
                </a:lnTo>
                <a:lnTo>
                  <a:pt x="24300" y="39270"/>
                </a:lnTo>
                <a:lnTo>
                  <a:pt x="24100" y="39220"/>
                </a:lnTo>
                <a:lnTo>
                  <a:pt x="23930" y="39090"/>
                </a:lnTo>
                <a:lnTo>
                  <a:pt x="23720" y="39250"/>
                </a:lnTo>
                <a:lnTo>
                  <a:pt x="23720" y="39390"/>
                </a:lnTo>
                <a:lnTo>
                  <a:pt x="23930" y="39570"/>
                </a:lnTo>
                <a:lnTo>
                  <a:pt x="23870" y="39710"/>
                </a:lnTo>
                <a:lnTo>
                  <a:pt x="23640" y="39800"/>
                </a:lnTo>
                <a:lnTo>
                  <a:pt x="23350" y="39830"/>
                </a:lnTo>
                <a:close/>
                <a:moveTo>
                  <a:pt x="15980" y="45950"/>
                </a:moveTo>
                <a:lnTo>
                  <a:pt x="16310" y="45560"/>
                </a:lnTo>
                <a:lnTo>
                  <a:pt x="16540" y="45600"/>
                </a:lnTo>
                <a:lnTo>
                  <a:pt x="16530" y="45810"/>
                </a:lnTo>
                <a:lnTo>
                  <a:pt x="16440" y="45940"/>
                </a:lnTo>
                <a:lnTo>
                  <a:pt x="16230" y="45990"/>
                </a:lnTo>
                <a:lnTo>
                  <a:pt x="16210" y="46020"/>
                </a:lnTo>
                <a:lnTo>
                  <a:pt x="16180" y="46050"/>
                </a:lnTo>
                <a:lnTo>
                  <a:pt x="16170" y="46130"/>
                </a:lnTo>
                <a:lnTo>
                  <a:pt x="16200" y="46240"/>
                </a:lnTo>
                <a:lnTo>
                  <a:pt x="16160" y="46360"/>
                </a:lnTo>
                <a:lnTo>
                  <a:pt x="16170" y="46470"/>
                </a:lnTo>
                <a:lnTo>
                  <a:pt x="16210" y="46540"/>
                </a:lnTo>
                <a:lnTo>
                  <a:pt x="16310" y="46730"/>
                </a:lnTo>
                <a:lnTo>
                  <a:pt x="16390" y="47000"/>
                </a:lnTo>
                <a:lnTo>
                  <a:pt x="16280" y="47030"/>
                </a:lnTo>
                <a:lnTo>
                  <a:pt x="16100" y="46910"/>
                </a:lnTo>
                <a:lnTo>
                  <a:pt x="15910" y="46850"/>
                </a:lnTo>
                <a:lnTo>
                  <a:pt x="15800" y="46710"/>
                </a:lnTo>
                <a:lnTo>
                  <a:pt x="15810" y="46520"/>
                </a:lnTo>
                <a:lnTo>
                  <a:pt x="15840" y="46360"/>
                </a:lnTo>
                <a:lnTo>
                  <a:pt x="15980" y="45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Šibensko-Kni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36030" y="62820"/>
                </a:moveTo>
                <a:lnTo>
                  <a:pt x="36460" y="62390"/>
                </a:lnTo>
                <a:lnTo>
                  <a:pt x="36810" y="62600"/>
                </a:lnTo>
                <a:lnTo>
                  <a:pt x="37290" y="63050"/>
                </a:lnTo>
                <a:lnTo>
                  <a:pt x="37360" y="63090"/>
                </a:lnTo>
                <a:lnTo>
                  <a:pt x="37440" y="63090"/>
                </a:lnTo>
                <a:lnTo>
                  <a:pt x="37520" y="63040"/>
                </a:lnTo>
                <a:lnTo>
                  <a:pt x="38050" y="62580"/>
                </a:lnTo>
                <a:lnTo>
                  <a:pt x="38100" y="62540"/>
                </a:lnTo>
                <a:lnTo>
                  <a:pt x="38160" y="62540"/>
                </a:lnTo>
                <a:lnTo>
                  <a:pt x="38500" y="62820"/>
                </a:lnTo>
                <a:lnTo>
                  <a:pt x="38810" y="62980"/>
                </a:lnTo>
                <a:lnTo>
                  <a:pt x="38900" y="62990"/>
                </a:lnTo>
                <a:lnTo>
                  <a:pt x="39000" y="62970"/>
                </a:lnTo>
                <a:lnTo>
                  <a:pt x="39110" y="62870"/>
                </a:lnTo>
                <a:lnTo>
                  <a:pt x="39170" y="62760"/>
                </a:lnTo>
                <a:lnTo>
                  <a:pt x="39200" y="62650"/>
                </a:lnTo>
                <a:lnTo>
                  <a:pt x="39210" y="62530"/>
                </a:lnTo>
                <a:lnTo>
                  <a:pt x="39230" y="62470"/>
                </a:lnTo>
                <a:lnTo>
                  <a:pt x="39270" y="62400"/>
                </a:lnTo>
                <a:lnTo>
                  <a:pt x="39350" y="62350"/>
                </a:lnTo>
                <a:lnTo>
                  <a:pt x="39480" y="62280"/>
                </a:lnTo>
                <a:lnTo>
                  <a:pt x="39580" y="62190"/>
                </a:lnTo>
                <a:lnTo>
                  <a:pt x="39660" y="62090"/>
                </a:lnTo>
                <a:lnTo>
                  <a:pt x="39710" y="61990"/>
                </a:lnTo>
                <a:lnTo>
                  <a:pt x="39740" y="61910"/>
                </a:lnTo>
                <a:lnTo>
                  <a:pt x="39730" y="61870"/>
                </a:lnTo>
                <a:lnTo>
                  <a:pt x="39710" y="61830"/>
                </a:lnTo>
                <a:lnTo>
                  <a:pt x="39530" y="61640"/>
                </a:lnTo>
                <a:lnTo>
                  <a:pt x="39500" y="61570"/>
                </a:lnTo>
                <a:lnTo>
                  <a:pt x="39510" y="61520"/>
                </a:lnTo>
                <a:lnTo>
                  <a:pt x="39590" y="61410"/>
                </a:lnTo>
                <a:lnTo>
                  <a:pt x="39640" y="61380"/>
                </a:lnTo>
                <a:lnTo>
                  <a:pt x="39710" y="61380"/>
                </a:lnTo>
                <a:lnTo>
                  <a:pt x="39930" y="61500"/>
                </a:lnTo>
                <a:lnTo>
                  <a:pt x="40010" y="61530"/>
                </a:lnTo>
                <a:lnTo>
                  <a:pt x="40330" y="61470"/>
                </a:lnTo>
                <a:lnTo>
                  <a:pt x="40520" y="61480"/>
                </a:lnTo>
                <a:lnTo>
                  <a:pt x="41070" y="61680"/>
                </a:lnTo>
                <a:lnTo>
                  <a:pt x="41120" y="61720"/>
                </a:lnTo>
                <a:lnTo>
                  <a:pt x="41430" y="62060"/>
                </a:lnTo>
                <a:lnTo>
                  <a:pt x="41480" y="62100"/>
                </a:lnTo>
                <a:lnTo>
                  <a:pt x="41520" y="62120"/>
                </a:lnTo>
                <a:lnTo>
                  <a:pt x="41560" y="62120"/>
                </a:lnTo>
                <a:lnTo>
                  <a:pt x="41620" y="62090"/>
                </a:lnTo>
                <a:lnTo>
                  <a:pt x="41720" y="62000"/>
                </a:lnTo>
                <a:lnTo>
                  <a:pt x="42030" y="61650"/>
                </a:lnTo>
                <a:lnTo>
                  <a:pt x="42150" y="61560"/>
                </a:lnTo>
                <a:lnTo>
                  <a:pt x="42280" y="61470"/>
                </a:lnTo>
                <a:lnTo>
                  <a:pt x="42390" y="61430"/>
                </a:lnTo>
                <a:lnTo>
                  <a:pt x="42950" y="61310"/>
                </a:lnTo>
                <a:lnTo>
                  <a:pt x="43030" y="61260"/>
                </a:lnTo>
                <a:lnTo>
                  <a:pt x="43030" y="61190"/>
                </a:lnTo>
                <a:lnTo>
                  <a:pt x="43000" y="61020"/>
                </a:lnTo>
                <a:lnTo>
                  <a:pt x="42990" y="60950"/>
                </a:lnTo>
                <a:lnTo>
                  <a:pt x="43010" y="60880"/>
                </a:lnTo>
                <a:lnTo>
                  <a:pt x="43040" y="60810"/>
                </a:lnTo>
                <a:lnTo>
                  <a:pt x="43090" y="60750"/>
                </a:lnTo>
                <a:lnTo>
                  <a:pt x="43130" y="60720"/>
                </a:lnTo>
                <a:lnTo>
                  <a:pt x="43180" y="60700"/>
                </a:lnTo>
                <a:lnTo>
                  <a:pt x="43340" y="60670"/>
                </a:lnTo>
                <a:lnTo>
                  <a:pt x="43400" y="60640"/>
                </a:lnTo>
                <a:lnTo>
                  <a:pt x="43430" y="60620"/>
                </a:lnTo>
                <a:lnTo>
                  <a:pt x="43460" y="60560"/>
                </a:lnTo>
                <a:lnTo>
                  <a:pt x="43470" y="60500"/>
                </a:lnTo>
                <a:lnTo>
                  <a:pt x="43450" y="60430"/>
                </a:lnTo>
                <a:lnTo>
                  <a:pt x="43380" y="60300"/>
                </a:lnTo>
                <a:lnTo>
                  <a:pt x="43370" y="60250"/>
                </a:lnTo>
                <a:lnTo>
                  <a:pt x="43360" y="60200"/>
                </a:lnTo>
                <a:lnTo>
                  <a:pt x="43360" y="60180"/>
                </a:lnTo>
                <a:lnTo>
                  <a:pt x="43360" y="60160"/>
                </a:lnTo>
                <a:lnTo>
                  <a:pt x="43370" y="60140"/>
                </a:lnTo>
                <a:lnTo>
                  <a:pt x="43390" y="60080"/>
                </a:lnTo>
                <a:lnTo>
                  <a:pt x="43460" y="59960"/>
                </a:lnTo>
                <a:lnTo>
                  <a:pt x="43510" y="59910"/>
                </a:lnTo>
                <a:lnTo>
                  <a:pt x="43610" y="59880"/>
                </a:lnTo>
                <a:lnTo>
                  <a:pt x="43990" y="59880"/>
                </a:lnTo>
                <a:lnTo>
                  <a:pt x="44290" y="59940"/>
                </a:lnTo>
                <a:lnTo>
                  <a:pt x="44360" y="59950"/>
                </a:lnTo>
                <a:lnTo>
                  <a:pt x="44420" y="59940"/>
                </a:lnTo>
                <a:lnTo>
                  <a:pt x="44510" y="59900"/>
                </a:lnTo>
                <a:lnTo>
                  <a:pt x="44610" y="59840"/>
                </a:lnTo>
                <a:lnTo>
                  <a:pt x="45010" y="59460"/>
                </a:lnTo>
                <a:lnTo>
                  <a:pt x="45180" y="59440"/>
                </a:lnTo>
                <a:lnTo>
                  <a:pt x="45290" y="59610"/>
                </a:lnTo>
                <a:lnTo>
                  <a:pt x="45310" y="59710"/>
                </a:lnTo>
                <a:lnTo>
                  <a:pt x="45300" y="59800"/>
                </a:lnTo>
                <a:lnTo>
                  <a:pt x="45290" y="59850"/>
                </a:lnTo>
                <a:lnTo>
                  <a:pt x="45290" y="59910"/>
                </a:lnTo>
                <a:lnTo>
                  <a:pt x="45300" y="59970"/>
                </a:lnTo>
                <a:lnTo>
                  <a:pt x="45310" y="60000"/>
                </a:lnTo>
                <a:lnTo>
                  <a:pt x="45320" y="60020"/>
                </a:lnTo>
                <a:lnTo>
                  <a:pt x="45330" y="60040"/>
                </a:lnTo>
                <a:lnTo>
                  <a:pt x="45360" y="60130"/>
                </a:lnTo>
                <a:lnTo>
                  <a:pt x="45370" y="60180"/>
                </a:lnTo>
                <a:lnTo>
                  <a:pt x="45400" y="60460"/>
                </a:lnTo>
                <a:lnTo>
                  <a:pt x="45390" y="60560"/>
                </a:lnTo>
                <a:lnTo>
                  <a:pt x="45370" y="60770"/>
                </a:lnTo>
                <a:lnTo>
                  <a:pt x="45360" y="61200"/>
                </a:lnTo>
                <a:lnTo>
                  <a:pt x="45370" y="61370"/>
                </a:lnTo>
                <a:lnTo>
                  <a:pt x="45460" y="61550"/>
                </a:lnTo>
                <a:lnTo>
                  <a:pt x="45620" y="61740"/>
                </a:lnTo>
                <a:lnTo>
                  <a:pt x="45950" y="61880"/>
                </a:lnTo>
                <a:lnTo>
                  <a:pt x="46230" y="61930"/>
                </a:lnTo>
                <a:lnTo>
                  <a:pt x="46560" y="61930"/>
                </a:lnTo>
                <a:lnTo>
                  <a:pt x="47670" y="61600"/>
                </a:lnTo>
                <a:lnTo>
                  <a:pt x="47830" y="61480"/>
                </a:lnTo>
                <a:lnTo>
                  <a:pt x="47910" y="61440"/>
                </a:lnTo>
                <a:lnTo>
                  <a:pt x="48000" y="61440"/>
                </a:lnTo>
                <a:lnTo>
                  <a:pt x="48100" y="61440"/>
                </a:lnTo>
                <a:lnTo>
                  <a:pt x="48240" y="61500"/>
                </a:lnTo>
                <a:lnTo>
                  <a:pt x="48300" y="61540"/>
                </a:lnTo>
                <a:lnTo>
                  <a:pt x="48400" y="61760"/>
                </a:lnTo>
                <a:lnTo>
                  <a:pt x="48190" y="62410"/>
                </a:lnTo>
                <a:lnTo>
                  <a:pt x="48230" y="62520"/>
                </a:lnTo>
                <a:lnTo>
                  <a:pt x="48280" y="62640"/>
                </a:lnTo>
                <a:lnTo>
                  <a:pt x="48700" y="62850"/>
                </a:lnTo>
                <a:lnTo>
                  <a:pt x="48820" y="62930"/>
                </a:lnTo>
                <a:lnTo>
                  <a:pt x="48950" y="63050"/>
                </a:lnTo>
                <a:lnTo>
                  <a:pt x="49570" y="63780"/>
                </a:lnTo>
                <a:lnTo>
                  <a:pt x="49650" y="63910"/>
                </a:lnTo>
                <a:lnTo>
                  <a:pt x="49650" y="64050"/>
                </a:lnTo>
                <a:lnTo>
                  <a:pt x="49550" y="64190"/>
                </a:lnTo>
                <a:lnTo>
                  <a:pt x="48500" y="64920"/>
                </a:lnTo>
                <a:lnTo>
                  <a:pt x="48400" y="65020"/>
                </a:lnTo>
                <a:lnTo>
                  <a:pt x="48370" y="65200"/>
                </a:lnTo>
                <a:lnTo>
                  <a:pt x="48380" y="65300"/>
                </a:lnTo>
                <a:lnTo>
                  <a:pt x="48390" y="65360"/>
                </a:lnTo>
                <a:lnTo>
                  <a:pt x="48380" y="65420"/>
                </a:lnTo>
                <a:lnTo>
                  <a:pt x="48230" y="65730"/>
                </a:lnTo>
                <a:lnTo>
                  <a:pt x="48250" y="65850"/>
                </a:lnTo>
                <a:lnTo>
                  <a:pt x="48280" y="65930"/>
                </a:lnTo>
                <a:lnTo>
                  <a:pt x="48360" y="66020"/>
                </a:lnTo>
                <a:lnTo>
                  <a:pt x="48430" y="66110"/>
                </a:lnTo>
                <a:lnTo>
                  <a:pt x="48400" y="66240"/>
                </a:lnTo>
                <a:lnTo>
                  <a:pt x="48260" y="66370"/>
                </a:lnTo>
                <a:lnTo>
                  <a:pt x="47900" y="66530"/>
                </a:lnTo>
                <a:lnTo>
                  <a:pt x="47470" y="66630"/>
                </a:lnTo>
                <a:lnTo>
                  <a:pt x="47140" y="66770"/>
                </a:lnTo>
                <a:lnTo>
                  <a:pt x="47020" y="66840"/>
                </a:lnTo>
                <a:lnTo>
                  <a:pt x="46910" y="66930"/>
                </a:lnTo>
                <a:lnTo>
                  <a:pt x="46780" y="67100"/>
                </a:lnTo>
                <a:lnTo>
                  <a:pt x="46680" y="67190"/>
                </a:lnTo>
                <a:lnTo>
                  <a:pt x="46520" y="67210"/>
                </a:lnTo>
                <a:lnTo>
                  <a:pt x="45680" y="66850"/>
                </a:lnTo>
                <a:lnTo>
                  <a:pt x="45610" y="66840"/>
                </a:lnTo>
                <a:lnTo>
                  <a:pt x="45470" y="66950"/>
                </a:lnTo>
                <a:lnTo>
                  <a:pt x="44410" y="68320"/>
                </a:lnTo>
                <a:lnTo>
                  <a:pt x="44320" y="68350"/>
                </a:lnTo>
                <a:lnTo>
                  <a:pt x="44240" y="68360"/>
                </a:lnTo>
                <a:lnTo>
                  <a:pt x="44160" y="68320"/>
                </a:lnTo>
                <a:lnTo>
                  <a:pt x="44080" y="68320"/>
                </a:lnTo>
                <a:lnTo>
                  <a:pt x="43990" y="68370"/>
                </a:lnTo>
                <a:lnTo>
                  <a:pt x="43820" y="68560"/>
                </a:lnTo>
                <a:lnTo>
                  <a:pt x="43750" y="68660"/>
                </a:lnTo>
                <a:lnTo>
                  <a:pt x="43700" y="68770"/>
                </a:lnTo>
                <a:lnTo>
                  <a:pt x="43740" y="69010"/>
                </a:lnTo>
                <a:lnTo>
                  <a:pt x="43790" y="69170"/>
                </a:lnTo>
                <a:lnTo>
                  <a:pt x="43860" y="69320"/>
                </a:lnTo>
                <a:lnTo>
                  <a:pt x="44080" y="69570"/>
                </a:lnTo>
                <a:lnTo>
                  <a:pt x="44160" y="69750"/>
                </a:lnTo>
                <a:lnTo>
                  <a:pt x="44210" y="69790"/>
                </a:lnTo>
                <a:lnTo>
                  <a:pt x="44290" y="69810"/>
                </a:lnTo>
                <a:lnTo>
                  <a:pt x="44280" y="69860"/>
                </a:lnTo>
                <a:lnTo>
                  <a:pt x="44200" y="69920"/>
                </a:lnTo>
                <a:lnTo>
                  <a:pt x="43940" y="70020"/>
                </a:lnTo>
                <a:lnTo>
                  <a:pt x="43790" y="70060"/>
                </a:lnTo>
                <a:lnTo>
                  <a:pt x="43670" y="70110"/>
                </a:lnTo>
                <a:lnTo>
                  <a:pt x="43610" y="70180"/>
                </a:lnTo>
                <a:lnTo>
                  <a:pt x="43610" y="70310"/>
                </a:lnTo>
                <a:lnTo>
                  <a:pt x="43660" y="70380"/>
                </a:lnTo>
                <a:lnTo>
                  <a:pt x="43740" y="70430"/>
                </a:lnTo>
                <a:lnTo>
                  <a:pt x="43820" y="70470"/>
                </a:lnTo>
                <a:lnTo>
                  <a:pt x="43860" y="70500"/>
                </a:lnTo>
                <a:lnTo>
                  <a:pt x="43870" y="70550"/>
                </a:lnTo>
                <a:lnTo>
                  <a:pt x="43790" y="70600"/>
                </a:lnTo>
                <a:lnTo>
                  <a:pt x="43460" y="70610"/>
                </a:lnTo>
                <a:lnTo>
                  <a:pt x="43290" y="70640"/>
                </a:lnTo>
                <a:lnTo>
                  <a:pt x="43200" y="70750"/>
                </a:lnTo>
                <a:lnTo>
                  <a:pt x="43120" y="70750"/>
                </a:lnTo>
                <a:lnTo>
                  <a:pt x="43120" y="70890"/>
                </a:lnTo>
                <a:lnTo>
                  <a:pt x="42940" y="70760"/>
                </a:lnTo>
                <a:lnTo>
                  <a:pt x="42590" y="70770"/>
                </a:lnTo>
                <a:lnTo>
                  <a:pt x="42480" y="70600"/>
                </a:lnTo>
                <a:lnTo>
                  <a:pt x="42470" y="70640"/>
                </a:lnTo>
                <a:lnTo>
                  <a:pt x="42470" y="70700"/>
                </a:lnTo>
                <a:lnTo>
                  <a:pt x="42450" y="70750"/>
                </a:lnTo>
                <a:lnTo>
                  <a:pt x="42380" y="70750"/>
                </a:lnTo>
                <a:lnTo>
                  <a:pt x="42410" y="70510"/>
                </a:lnTo>
                <a:lnTo>
                  <a:pt x="42490" y="70470"/>
                </a:lnTo>
                <a:lnTo>
                  <a:pt x="42610" y="70480"/>
                </a:lnTo>
                <a:lnTo>
                  <a:pt x="42750" y="70390"/>
                </a:lnTo>
                <a:lnTo>
                  <a:pt x="42800" y="70250"/>
                </a:lnTo>
                <a:lnTo>
                  <a:pt x="42760" y="70150"/>
                </a:lnTo>
                <a:lnTo>
                  <a:pt x="42730" y="70040"/>
                </a:lnTo>
                <a:lnTo>
                  <a:pt x="42810" y="69880"/>
                </a:lnTo>
                <a:lnTo>
                  <a:pt x="42560" y="69910"/>
                </a:lnTo>
                <a:lnTo>
                  <a:pt x="42460" y="69940"/>
                </a:lnTo>
                <a:lnTo>
                  <a:pt x="42380" y="70020"/>
                </a:lnTo>
                <a:lnTo>
                  <a:pt x="42330" y="69820"/>
                </a:lnTo>
                <a:lnTo>
                  <a:pt x="42200" y="69710"/>
                </a:lnTo>
                <a:lnTo>
                  <a:pt x="41850" y="69590"/>
                </a:lnTo>
                <a:lnTo>
                  <a:pt x="42110" y="69560"/>
                </a:lnTo>
                <a:lnTo>
                  <a:pt x="42140" y="69420"/>
                </a:lnTo>
                <a:lnTo>
                  <a:pt x="42010" y="69280"/>
                </a:lnTo>
                <a:lnTo>
                  <a:pt x="41740" y="69290"/>
                </a:lnTo>
                <a:lnTo>
                  <a:pt x="41740" y="69150"/>
                </a:lnTo>
                <a:lnTo>
                  <a:pt x="41810" y="69110"/>
                </a:lnTo>
                <a:lnTo>
                  <a:pt x="41890" y="69040"/>
                </a:lnTo>
                <a:lnTo>
                  <a:pt x="41960" y="68990"/>
                </a:lnTo>
                <a:lnTo>
                  <a:pt x="41800" y="68880"/>
                </a:lnTo>
                <a:lnTo>
                  <a:pt x="41740" y="68850"/>
                </a:lnTo>
                <a:lnTo>
                  <a:pt x="41850" y="68720"/>
                </a:lnTo>
                <a:lnTo>
                  <a:pt x="41740" y="68570"/>
                </a:lnTo>
                <a:lnTo>
                  <a:pt x="41850" y="68420"/>
                </a:lnTo>
                <a:lnTo>
                  <a:pt x="41750" y="68100"/>
                </a:lnTo>
                <a:lnTo>
                  <a:pt x="41920" y="67980"/>
                </a:lnTo>
                <a:lnTo>
                  <a:pt x="42480" y="67990"/>
                </a:lnTo>
                <a:lnTo>
                  <a:pt x="42480" y="67830"/>
                </a:lnTo>
                <a:lnTo>
                  <a:pt x="41790" y="67690"/>
                </a:lnTo>
                <a:lnTo>
                  <a:pt x="41540" y="67690"/>
                </a:lnTo>
                <a:lnTo>
                  <a:pt x="41720" y="67570"/>
                </a:lnTo>
                <a:lnTo>
                  <a:pt x="41870" y="67580"/>
                </a:lnTo>
                <a:lnTo>
                  <a:pt x="42000" y="67650"/>
                </a:lnTo>
                <a:lnTo>
                  <a:pt x="42120" y="67690"/>
                </a:lnTo>
                <a:lnTo>
                  <a:pt x="42280" y="67630"/>
                </a:lnTo>
                <a:lnTo>
                  <a:pt x="42250" y="67490"/>
                </a:lnTo>
                <a:lnTo>
                  <a:pt x="42120" y="67340"/>
                </a:lnTo>
                <a:lnTo>
                  <a:pt x="41960" y="67250"/>
                </a:lnTo>
                <a:lnTo>
                  <a:pt x="42170" y="67170"/>
                </a:lnTo>
                <a:lnTo>
                  <a:pt x="42270" y="67010"/>
                </a:lnTo>
                <a:lnTo>
                  <a:pt x="42240" y="66830"/>
                </a:lnTo>
                <a:lnTo>
                  <a:pt x="42060" y="66660"/>
                </a:lnTo>
                <a:lnTo>
                  <a:pt x="42070" y="67060"/>
                </a:lnTo>
                <a:lnTo>
                  <a:pt x="41940" y="67080"/>
                </a:lnTo>
                <a:lnTo>
                  <a:pt x="41570" y="66760"/>
                </a:lnTo>
                <a:lnTo>
                  <a:pt x="41350" y="66570"/>
                </a:lnTo>
                <a:lnTo>
                  <a:pt x="41250" y="66580"/>
                </a:lnTo>
                <a:lnTo>
                  <a:pt x="41110" y="66550"/>
                </a:lnTo>
                <a:lnTo>
                  <a:pt x="41010" y="66510"/>
                </a:lnTo>
                <a:lnTo>
                  <a:pt x="40920" y="66410"/>
                </a:lnTo>
                <a:lnTo>
                  <a:pt x="40700" y="66070"/>
                </a:lnTo>
                <a:lnTo>
                  <a:pt x="40600" y="65950"/>
                </a:lnTo>
                <a:lnTo>
                  <a:pt x="39980" y="65590"/>
                </a:lnTo>
                <a:lnTo>
                  <a:pt x="39800" y="65420"/>
                </a:lnTo>
                <a:lnTo>
                  <a:pt x="39480" y="65310"/>
                </a:lnTo>
                <a:lnTo>
                  <a:pt x="38480" y="65230"/>
                </a:lnTo>
                <a:lnTo>
                  <a:pt x="38270" y="64990"/>
                </a:lnTo>
                <a:lnTo>
                  <a:pt x="38110" y="64510"/>
                </a:lnTo>
                <a:lnTo>
                  <a:pt x="37750" y="64340"/>
                </a:lnTo>
                <a:lnTo>
                  <a:pt x="37350" y="64230"/>
                </a:lnTo>
                <a:lnTo>
                  <a:pt x="37110" y="63910"/>
                </a:lnTo>
                <a:lnTo>
                  <a:pt x="37570" y="64110"/>
                </a:lnTo>
                <a:lnTo>
                  <a:pt x="37820" y="64170"/>
                </a:lnTo>
                <a:lnTo>
                  <a:pt x="38060" y="64200"/>
                </a:lnTo>
                <a:lnTo>
                  <a:pt x="38060" y="64040"/>
                </a:lnTo>
                <a:lnTo>
                  <a:pt x="37970" y="64000"/>
                </a:lnTo>
                <a:lnTo>
                  <a:pt x="37910" y="64000"/>
                </a:lnTo>
                <a:lnTo>
                  <a:pt x="37870" y="64030"/>
                </a:lnTo>
                <a:lnTo>
                  <a:pt x="37860" y="64040"/>
                </a:lnTo>
                <a:lnTo>
                  <a:pt x="37440" y="63680"/>
                </a:lnTo>
                <a:lnTo>
                  <a:pt x="36450" y="63180"/>
                </a:lnTo>
                <a:lnTo>
                  <a:pt x="36030" y="62820"/>
                </a:lnTo>
                <a:close/>
                <a:moveTo>
                  <a:pt x="38060" y="67690"/>
                </a:moveTo>
                <a:lnTo>
                  <a:pt x="39010" y="68120"/>
                </a:lnTo>
                <a:lnTo>
                  <a:pt x="38100" y="67850"/>
                </a:lnTo>
                <a:lnTo>
                  <a:pt x="37950" y="67910"/>
                </a:lnTo>
                <a:lnTo>
                  <a:pt x="37820" y="67740"/>
                </a:lnTo>
                <a:lnTo>
                  <a:pt x="37150" y="67240"/>
                </a:lnTo>
                <a:lnTo>
                  <a:pt x="36900" y="67120"/>
                </a:lnTo>
                <a:lnTo>
                  <a:pt x="37020" y="66960"/>
                </a:lnTo>
                <a:lnTo>
                  <a:pt x="37080" y="67070"/>
                </a:lnTo>
                <a:lnTo>
                  <a:pt x="37150" y="67110"/>
                </a:lnTo>
                <a:lnTo>
                  <a:pt x="37620" y="67160"/>
                </a:lnTo>
                <a:lnTo>
                  <a:pt x="37790" y="67320"/>
                </a:lnTo>
                <a:lnTo>
                  <a:pt x="37920" y="67520"/>
                </a:lnTo>
                <a:lnTo>
                  <a:pt x="38060" y="67690"/>
                </a:lnTo>
                <a:close/>
                <a:moveTo>
                  <a:pt x="31630" y="63020"/>
                </a:moveTo>
                <a:lnTo>
                  <a:pt x="31710" y="63240"/>
                </a:lnTo>
                <a:lnTo>
                  <a:pt x="32880" y="64200"/>
                </a:lnTo>
                <a:lnTo>
                  <a:pt x="33060" y="64440"/>
                </a:lnTo>
                <a:lnTo>
                  <a:pt x="33260" y="64660"/>
                </a:lnTo>
                <a:lnTo>
                  <a:pt x="33700" y="65040"/>
                </a:lnTo>
                <a:lnTo>
                  <a:pt x="33570" y="64950"/>
                </a:lnTo>
                <a:lnTo>
                  <a:pt x="32660" y="64530"/>
                </a:lnTo>
                <a:lnTo>
                  <a:pt x="32370" y="64330"/>
                </a:lnTo>
                <a:lnTo>
                  <a:pt x="32050" y="63910"/>
                </a:lnTo>
                <a:lnTo>
                  <a:pt x="31630" y="63600"/>
                </a:lnTo>
                <a:lnTo>
                  <a:pt x="31430" y="63410"/>
                </a:lnTo>
                <a:lnTo>
                  <a:pt x="31200" y="63120"/>
                </a:lnTo>
                <a:lnTo>
                  <a:pt x="31120" y="62860"/>
                </a:lnTo>
                <a:lnTo>
                  <a:pt x="31320" y="62730"/>
                </a:lnTo>
                <a:lnTo>
                  <a:pt x="31630" y="63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Licko-Senj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27730" y="35900"/>
                </a:moveTo>
                <a:lnTo>
                  <a:pt x="29540" y="36310"/>
                </a:lnTo>
                <a:lnTo>
                  <a:pt x="30060" y="36280"/>
                </a:lnTo>
                <a:lnTo>
                  <a:pt x="30450" y="35890"/>
                </a:lnTo>
                <a:lnTo>
                  <a:pt x="30540" y="35830"/>
                </a:lnTo>
                <a:lnTo>
                  <a:pt x="30600" y="35860"/>
                </a:lnTo>
                <a:lnTo>
                  <a:pt x="30680" y="35960"/>
                </a:lnTo>
                <a:lnTo>
                  <a:pt x="30730" y="36050"/>
                </a:lnTo>
                <a:lnTo>
                  <a:pt x="30800" y="36160"/>
                </a:lnTo>
                <a:lnTo>
                  <a:pt x="30890" y="36270"/>
                </a:lnTo>
                <a:lnTo>
                  <a:pt x="31020" y="36390"/>
                </a:lnTo>
                <a:lnTo>
                  <a:pt x="31080" y="36450"/>
                </a:lnTo>
                <a:lnTo>
                  <a:pt x="31180" y="36600"/>
                </a:lnTo>
                <a:lnTo>
                  <a:pt x="31250" y="36680"/>
                </a:lnTo>
                <a:lnTo>
                  <a:pt x="31340" y="36750"/>
                </a:lnTo>
                <a:lnTo>
                  <a:pt x="33410" y="38030"/>
                </a:lnTo>
                <a:lnTo>
                  <a:pt x="33460" y="38080"/>
                </a:lnTo>
                <a:lnTo>
                  <a:pt x="33520" y="38160"/>
                </a:lnTo>
                <a:lnTo>
                  <a:pt x="33820" y="38850"/>
                </a:lnTo>
                <a:lnTo>
                  <a:pt x="33890" y="38980"/>
                </a:lnTo>
                <a:lnTo>
                  <a:pt x="34070" y="39170"/>
                </a:lnTo>
                <a:lnTo>
                  <a:pt x="34380" y="39420"/>
                </a:lnTo>
                <a:lnTo>
                  <a:pt x="34460" y="39500"/>
                </a:lnTo>
                <a:lnTo>
                  <a:pt x="34500" y="39600"/>
                </a:lnTo>
                <a:lnTo>
                  <a:pt x="34620" y="39990"/>
                </a:lnTo>
                <a:lnTo>
                  <a:pt x="34670" y="40120"/>
                </a:lnTo>
                <a:lnTo>
                  <a:pt x="34760" y="40250"/>
                </a:lnTo>
                <a:lnTo>
                  <a:pt x="34820" y="40300"/>
                </a:lnTo>
                <a:lnTo>
                  <a:pt x="34890" y="40330"/>
                </a:lnTo>
                <a:lnTo>
                  <a:pt x="34950" y="40330"/>
                </a:lnTo>
                <a:lnTo>
                  <a:pt x="35190" y="40300"/>
                </a:lnTo>
                <a:lnTo>
                  <a:pt x="35380" y="40330"/>
                </a:lnTo>
                <a:lnTo>
                  <a:pt x="35490" y="40380"/>
                </a:lnTo>
                <a:lnTo>
                  <a:pt x="35560" y="40450"/>
                </a:lnTo>
                <a:lnTo>
                  <a:pt x="35590" y="40530"/>
                </a:lnTo>
                <a:lnTo>
                  <a:pt x="35630" y="40620"/>
                </a:lnTo>
                <a:lnTo>
                  <a:pt x="35730" y="40730"/>
                </a:lnTo>
                <a:lnTo>
                  <a:pt x="36330" y="41240"/>
                </a:lnTo>
                <a:lnTo>
                  <a:pt x="36220" y="41660"/>
                </a:lnTo>
                <a:lnTo>
                  <a:pt x="36030" y="41870"/>
                </a:lnTo>
                <a:lnTo>
                  <a:pt x="35720" y="42100"/>
                </a:lnTo>
                <a:lnTo>
                  <a:pt x="35690" y="42160"/>
                </a:lnTo>
                <a:lnTo>
                  <a:pt x="35700" y="42220"/>
                </a:lnTo>
                <a:lnTo>
                  <a:pt x="35790" y="42320"/>
                </a:lnTo>
                <a:lnTo>
                  <a:pt x="36030" y="42500"/>
                </a:lnTo>
                <a:lnTo>
                  <a:pt x="36280" y="42620"/>
                </a:lnTo>
                <a:lnTo>
                  <a:pt x="36460" y="42760"/>
                </a:lnTo>
                <a:lnTo>
                  <a:pt x="36550" y="42800"/>
                </a:lnTo>
                <a:lnTo>
                  <a:pt x="36800" y="42860"/>
                </a:lnTo>
                <a:lnTo>
                  <a:pt x="36860" y="42920"/>
                </a:lnTo>
                <a:lnTo>
                  <a:pt x="36880" y="43020"/>
                </a:lnTo>
                <a:lnTo>
                  <a:pt x="36840" y="43180"/>
                </a:lnTo>
                <a:lnTo>
                  <a:pt x="36800" y="43250"/>
                </a:lnTo>
                <a:lnTo>
                  <a:pt x="36750" y="43300"/>
                </a:lnTo>
                <a:lnTo>
                  <a:pt x="36320" y="43570"/>
                </a:lnTo>
                <a:lnTo>
                  <a:pt x="36170" y="43710"/>
                </a:lnTo>
                <a:lnTo>
                  <a:pt x="36000" y="43780"/>
                </a:lnTo>
                <a:lnTo>
                  <a:pt x="35900" y="43840"/>
                </a:lnTo>
                <a:lnTo>
                  <a:pt x="35820" y="43920"/>
                </a:lnTo>
                <a:lnTo>
                  <a:pt x="35710" y="43970"/>
                </a:lnTo>
                <a:lnTo>
                  <a:pt x="35590" y="43990"/>
                </a:lnTo>
                <a:lnTo>
                  <a:pt x="35040" y="43990"/>
                </a:lnTo>
                <a:lnTo>
                  <a:pt x="34930" y="44020"/>
                </a:lnTo>
                <a:lnTo>
                  <a:pt x="34880" y="44100"/>
                </a:lnTo>
                <a:lnTo>
                  <a:pt x="34890" y="44290"/>
                </a:lnTo>
                <a:lnTo>
                  <a:pt x="34940" y="44470"/>
                </a:lnTo>
                <a:lnTo>
                  <a:pt x="35090" y="44650"/>
                </a:lnTo>
                <a:lnTo>
                  <a:pt x="35200" y="44750"/>
                </a:lnTo>
                <a:lnTo>
                  <a:pt x="35460" y="44930"/>
                </a:lnTo>
                <a:lnTo>
                  <a:pt x="35560" y="45010"/>
                </a:lnTo>
                <a:lnTo>
                  <a:pt x="35650" y="45150"/>
                </a:lnTo>
                <a:lnTo>
                  <a:pt x="35730" y="45350"/>
                </a:lnTo>
                <a:lnTo>
                  <a:pt x="35800" y="45680"/>
                </a:lnTo>
                <a:lnTo>
                  <a:pt x="35820" y="46090"/>
                </a:lnTo>
                <a:lnTo>
                  <a:pt x="35860" y="46240"/>
                </a:lnTo>
                <a:lnTo>
                  <a:pt x="36090" y="46490"/>
                </a:lnTo>
                <a:lnTo>
                  <a:pt x="36160" y="46610"/>
                </a:lnTo>
                <a:lnTo>
                  <a:pt x="36250" y="47060"/>
                </a:lnTo>
                <a:lnTo>
                  <a:pt x="36290" y="47160"/>
                </a:lnTo>
                <a:lnTo>
                  <a:pt x="36300" y="47230"/>
                </a:lnTo>
                <a:lnTo>
                  <a:pt x="36290" y="47280"/>
                </a:lnTo>
                <a:lnTo>
                  <a:pt x="36250" y="47360"/>
                </a:lnTo>
                <a:lnTo>
                  <a:pt x="36200" y="47440"/>
                </a:lnTo>
                <a:lnTo>
                  <a:pt x="36210" y="47530"/>
                </a:lnTo>
                <a:lnTo>
                  <a:pt x="36270" y="47670"/>
                </a:lnTo>
                <a:lnTo>
                  <a:pt x="37200" y="48540"/>
                </a:lnTo>
                <a:lnTo>
                  <a:pt x="37420" y="48840"/>
                </a:lnTo>
                <a:lnTo>
                  <a:pt x="37670" y="49540"/>
                </a:lnTo>
                <a:lnTo>
                  <a:pt x="36880" y="50130"/>
                </a:lnTo>
                <a:lnTo>
                  <a:pt x="36760" y="50260"/>
                </a:lnTo>
                <a:lnTo>
                  <a:pt x="36710" y="50360"/>
                </a:lnTo>
                <a:lnTo>
                  <a:pt x="36750" y="50470"/>
                </a:lnTo>
                <a:lnTo>
                  <a:pt x="36820" y="50560"/>
                </a:lnTo>
                <a:lnTo>
                  <a:pt x="36870" y="50610"/>
                </a:lnTo>
                <a:lnTo>
                  <a:pt x="36940" y="50650"/>
                </a:lnTo>
                <a:lnTo>
                  <a:pt x="37020" y="50680"/>
                </a:lnTo>
                <a:lnTo>
                  <a:pt x="37090" y="50720"/>
                </a:lnTo>
                <a:lnTo>
                  <a:pt x="37120" y="50780"/>
                </a:lnTo>
                <a:lnTo>
                  <a:pt x="37140" y="50860"/>
                </a:lnTo>
                <a:lnTo>
                  <a:pt x="37160" y="50940"/>
                </a:lnTo>
                <a:lnTo>
                  <a:pt x="37200" y="51000"/>
                </a:lnTo>
                <a:lnTo>
                  <a:pt x="37260" y="51040"/>
                </a:lnTo>
                <a:lnTo>
                  <a:pt x="37310" y="51080"/>
                </a:lnTo>
                <a:lnTo>
                  <a:pt x="37370" y="51120"/>
                </a:lnTo>
                <a:lnTo>
                  <a:pt x="37390" y="51200"/>
                </a:lnTo>
                <a:lnTo>
                  <a:pt x="37380" y="51350"/>
                </a:lnTo>
                <a:lnTo>
                  <a:pt x="37320" y="51560"/>
                </a:lnTo>
                <a:lnTo>
                  <a:pt x="37220" y="51810"/>
                </a:lnTo>
                <a:lnTo>
                  <a:pt x="37090" y="52040"/>
                </a:lnTo>
                <a:lnTo>
                  <a:pt x="36840" y="52360"/>
                </a:lnTo>
                <a:lnTo>
                  <a:pt x="36680" y="52530"/>
                </a:lnTo>
                <a:lnTo>
                  <a:pt x="36480" y="52610"/>
                </a:lnTo>
                <a:lnTo>
                  <a:pt x="36330" y="52630"/>
                </a:lnTo>
                <a:lnTo>
                  <a:pt x="36200" y="52680"/>
                </a:lnTo>
                <a:lnTo>
                  <a:pt x="36130" y="52730"/>
                </a:lnTo>
                <a:lnTo>
                  <a:pt x="36010" y="53090"/>
                </a:lnTo>
                <a:lnTo>
                  <a:pt x="35500" y="52460"/>
                </a:lnTo>
                <a:lnTo>
                  <a:pt x="35340" y="52290"/>
                </a:lnTo>
                <a:lnTo>
                  <a:pt x="35220" y="52260"/>
                </a:lnTo>
                <a:lnTo>
                  <a:pt x="34040" y="52150"/>
                </a:lnTo>
                <a:lnTo>
                  <a:pt x="33940" y="52120"/>
                </a:lnTo>
                <a:lnTo>
                  <a:pt x="33850" y="52080"/>
                </a:lnTo>
                <a:lnTo>
                  <a:pt x="33780" y="52020"/>
                </a:lnTo>
                <a:lnTo>
                  <a:pt x="33550" y="51760"/>
                </a:lnTo>
                <a:lnTo>
                  <a:pt x="33210" y="51450"/>
                </a:lnTo>
                <a:lnTo>
                  <a:pt x="33020" y="51340"/>
                </a:lnTo>
                <a:lnTo>
                  <a:pt x="32910" y="51300"/>
                </a:lnTo>
                <a:lnTo>
                  <a:pt x="32790" y="51300"/>
                </a:lnTo>
                <a:lnTo>
                  <a:pt x="32660" y="51340"/>
                </a:lnTo>
                <a:lnTo>
                  <a:pt x="32540" y="51490"/>
                </a:lnTo>
                <a:lnTo>
                  <a:pt x="32470" y="51590"/>
                </a:lnTo>
                <a:lnTo>
                  <a:pt x="32140" y="52350"/>
                </a:lnTo>
                <a:lnTo>
                  <a:pt x="32130" y="52350"/>
                </a:lnTo>
                <a:lnTo>
                  <a:pt x="30000" y="50150"/>
                </a:lnTo>
                <a:lnTo>
                  <a:pt x="29270" y="49140"/>
                </a:lnTo>
                <a:lnTo>
                  <a:pt x="28840" y="48660"/>
                </a:lnTo>
                <a:lnTo>
                  <a:pt x="28410" y="48450"/>
                </a:lnTo>
                <a:lnTo>
                  <a:pt x="28350" y="48350"/>
                </a:lnTo>
                <a:lnTo>
                  <a:pt x="27850" y="47940"/>
                </a:lnTo>
                <a:lnTo>
                  <a:pt x="27720" y="47930"/>
                </a:lnTo>
                <a:lnTo>
                  <a:pt x="27630" y="47740"/>
                </a:lnTo>
                <a:lnTo>
                  <a:pt x="26090" y="45320"/>
                </a:lnTo>
                <a:lnTo>
                  <a:pt x="25820" y="44600"/>
                </a:lnTo>
                <a:lnTo>
                  <a:pt x="26000" y="44330"/>
                </a:lnTo>
                <a:lnTo>
                  <a:pt x="25980" y="44010"/>
                </a:lnTo>
                <a:lnTo>
                  <a:pt x="25880" y="43630"/>
                </a:lnTo>
                <a:lnTo>
                  <a:pt x="25820" y="43190"/>
                </a:lnTo>
                <a:lnTo>
                  <a:pt x="25780" y="41990"/>
                </a:lnTo>
                <a:lnTo>
                  <a:pt x="25820" y="41610"/>
                </a:lnTo>
                <a:lnTo>
                  <a:pt x="26150" y="40240"/>
                </a:lnTo>
                <a:lnTo>
                  <a:pt x="26300" y="39910"/>
                </a:lnTo>
                <a:lnTo>
                  <a:pt x="26400" y="39500"/>
                </a:lnTo>
                <a:lnTo>
                  <a:pt x="26290" y="39000"/>
                </a:lnTo>
                <a:lnTo>
                  <a:pt x="25780" y="37820"/>
                </a:lnTo>
                <a:lnTo>
                  <a:pt x="25790" y="37820"/>
                </a:lnTo>
                <a:lnTo>
                  <a:pt x="25860" y="37680"/>
                </a:lnTo>
                <a:lnTo>
                  <a:pt x="25860" y="37390"/>
                </a:lnTo>
                <a:lnTo>
                  <a:pt x="25880" y="37320"/>
                </a:lnTo>
                <a:lnTo>
                  <a:pt x="25920" y="37260"/>
                </a:lnTo>
                <a:lnTo>
                  <a:pt x="26480" y="36910"/>
                </a:lnTo>
                <a:lnTo>
                  <a:pt x="26600" y="36880"/>
                </a:lnTo>
                <a:lnTo>
                  <a:pt x="26680" y="36900"/>
                </a:lnTo>
                <a:lnTo>
                  <a:pt x="26760" y="36990"/>
                </a:lnTo>
                <a:lnTo>
                  <a:pt x="26800" y="37020"/>
                </a:lnTo>
                <a:lnTo>
                  <a:pt x="26870" y="37040"/>
                </a:lnTo>
                <a:lnTo>
                  <a:pt x="27110" y="37000"/>
                </a:lnTo>
                <a:lnTo>
                  <a:pt x="27540" y="37040"/>
                </a:lnTo>
                <a:lnTo>
                  <a:pt x="27810" y="37020"/>
                </a:lnTo>
                <a:lnTo>
                  <a:pt x="27900" y="36990"/>
                </a:lnTo>
                <a:lnTo>
                  <a:pt x="27960" y="36920"/>
                </a:lnTo>
                <a:lnTo>
                  <a:pt x="28020" y="36750"/>
                </a:lnTo>
                <a:lnTo>
                  <a:pt x="28030" y="36600"/>
                </a:lnTo>
                <a:lnTo>
                  <a:pt x="28030" y="36480"/>
                </a:lnTo>
                <a:lnTo>
                  <a:pt x="27730" y="35900"/>
                </a:lnTo>
                <a:close/>
                <a:moveTo>
                  <a:pt x="25720" y="48150"/>
                </a:moveTo>
                <a:lnTo>
                  <a:pt x="25550" y="48000"/>
                </a:lnTo>
                <a:lnTo>
                  <a:pt x="23940" y="46010"/>
                </a:lnTo>
                <a:lnTo>
                  <a:pt x="23660" y="45530"/>
                </a:lnTo>
                <a:lnTo>
                  <a:pt x="23510" y="45040"/>
                </a:lnTo>
                <a:lnTo>
                  <a:pt x="23580" y="45040"/>
                </a:lnTo>
                <a:lnTo>
                  <a:pt x="23630" y="45080"/>
                </a:lnTo>
                <a:lnTo>
                  <a:pt x="24220" y="45770"/>
                </a:lnTo>
                <a:lnTo>
                  <a:pt x="25230" y="47260"/>
                </a:lnTo>
                <a:lnTo>
                  <a:pt x="25820" y="47720"/>
                </a:lnTo>
                <a:lnTo>
                  <a:pt x="25770" y="47080"/>
                </a:lnTo>
                <a:lnTo>
                  <a:pt x="26130" y="47060"/>
                </a:lnTo>
                <a:lnTo>
                  <a:pt x="26660" y="47400"/>
                </a:lnTo>
                <a:lnTo>
                  <a:pt x="27090" y="47850"/>
                </a:lnTo>
                <a:lnTo>
                  <a:pt x="27440" y="48430"/>
                </a:lnTo>
                <a:lnTo>
                  <a:pt x="27670" y="48660"/>
                </a:lnTo>
                <a:lnTo>
                  <a:pt x="28240" y="48840"/>
                </a:lnTo>
                <a:lnTo>
                  <a:pt x="28410" y="49090"/>
                </a:lnTo>
                <a:lnTo>
                  <a:pt x="28560" y="49420"/>
                </a:lnTo>
                <a:lnTo>
                  <a:pt x="28770" y="49780"/>
                </a:lnTo>
                <a:lnTo>
                  <a:pt x="28470" y="49730"/>
                </a:lnTo>
                <a:lnTo>
                  <a:pt x="28040" y="49370"/>
                </a:lnTo>
                <a:lnTo>
                  <a:pt x="27720" y="49340"/>
                </a:lnTo>
                <a:lnTo>
                  <a:pt x="27790" y="49110"/>
                </a:lnTo>
                <a:lnTo>
                  <a:pt x="27830" y="49030"/>
                </a:lnTo>
                <a:lnTo>
                  <a:pt x="27190" y="48660"/>
                </a:lnTo>
                <a:lnTo>
                  <a:pt x="26890" y="48540"/>
                </a:lnTo>
                <a:lnTo>
                  <a:pt x="26720" y="48410"/>
                </a:lnTo>
                <a:lnTo>
                  <a:pt x="26510" y="48310"/>
                </a:lnTo>
                <a:lnTo>
                  <a:pt x="26240" y="48310"/>
                </a:lnTo>
                <a:lnTo>
                  <a:pt x="26240" y="48450"/>
                </a:lnTo>
                <a:lnTo>
                  <a:pt x="27090" y="48920"/>
                </a:lnTo>
                <a:lnTo>
                  <a:pt x="28350" y="50740"/>
                </a:lnTo>
                <a:lnTo>
                  <a:pt x="29100" y="51260"/>
                </a:lnTo>
                <a:lnTo>
                  <a:pt x="28850" y="51060"/>
                </a:lnTo>
                <a:lnTo>
                  <a:pt x="28610" y="50770"/>
                </a:lnTo>
                <a:lnTo>
                  <a:pt x="28400" y="50400"/>
                </a:lnTo>
                <a:lnTo>
                  <a:pt x="28250" y="49940"/>
                </a:lnTo>
                <a:lnTo>
                  <a:pt x="28890" y="50260"/>
                </a:lnTo>
                <a:lnTo>
                  <a:pt x="30330" y="51780"/>
                </a:lnTo>
                <a:lnTo>
                  <a:pt x="30670" y="52000"/>
                </a:lnTo>
                <a:lnTo>
                  <a:pt x="30890" y="52250"/>
                </a:lnTo>
                <a:lnTo>
                  <a:pt x="31330" y="52650"/>
                </a:lnTo>
                <a:lnTo>
                  <a:pt x="31530" y="52880"/>
                </a:lnTo>
                <a:lnTo>
                  <a:pt x="31230" y="52960"/>
                </a:lnTo>
                <a:lnTo>
                  <a:pt x="30870" y="52750"/>
                </a:lnTo>
                <a:lnTo>
                  <a:pt x="30490" y="52460"/>
                </a:lnTo>
                <a:lnTo>
                  <a:pt x="30150" y="52290"/>
                </a:lnTo>
                <a:lnTo>
                  <a:pt x="30150" y="52440"/>
                </a:lnTo>
                <a:lnTo>
                  <a:pt x="30430" y="52500"/>
                </a:lnTo>
                <a:lnTo>
                  <a:pt x="30700" y="52680"/>
                </a:lnTo>
                <a:lnTo>
                  <a:pt x="30930" y="52920"/>
                </a:lnTo>
                <a:lnTo>
                  <a:pt x="31110" y="53180"/>
                </a:lnTo>
                <a:lnTo>
                  <a:pt x="30790" y="53180"/>
                </a:lnTo>
                <a:lnTo>
                  <a:pt x="30820" y="53300"/>
                </a:lnTo>
                <a:lnTo>
                  <a:pt x="30860" y="53370"/>
                </a:lnTo>
                <a:lnTo>
                  <a:pt x="30920" y="53420"/>
                </a:lnTo>
                <a:lnTo>
                  <a:pt x="31000" y="53470"/>
                </a:lnTo>
                <a:lnTo>
                  <a:pt x="30670" y="53380"/>
                </a:lnTo>
                <a:lnTo>
                  <a:pt x="29990" y="53080"/>
                </a:lnTo>
                <a:lnTo>
                  <a:pt x="29620" y="53040"/>
                </a:lnTo>
                <a:lnTo>
                  <a:pt x="29620" y="53180"/>
                </a:lnTo>
                <a:lnTo>
                  <a:pt x="30260" y="53630"/>
                </a:lnTo>
                <a:lnTo>
                  <a:pt x="30260" y="53760"/>
                </a:lnTo>
                <a:lnTo>
                  <a:pt x="29910" y="53680"/>
                </a:lnTo>
                <a:lnTo>
                  <a:pt x="29590" y="53490"/>
                </a:lnTo>
                <a:lnTo>
                  <a:pt x="29320" y="53210"/>
                </a:lnTo>
                <a:lnTo>
                  <a:pt x="29100" y="52880"/>
                </a:lnTo>
                <a:lnTo>
                  <a:pt x="29100" y="52750"/>
                </a:lnTo>
                <a:lnTo>
                  <a:pt x="29310" y="52750"/>
                </a:lnTo>
                <a:lnTo>
                  <a:pt x="29310" y="52590"/>
                </a:lnTo>
                <a:lnTo>
                  <a:pt x="29180" y="52510"/>
                </a:lnTo>
                <a:lnTo>
                  <a:pt x="29110" y="52420"/>
                </a:lnTo>
                <a:lnTo>
                  <a:pt x="28980" y="52150"/>
                </a:lnTo>
                <a:lnTo>
                  <a:pt x="29150" y="52160"/>
                </a:lnTo>
                <a:lnTo>
                  <a:pt x="29260" y="52130"/>
                </a:lnTo>
                <a:lnTo>
                  <a:pt x="29340" y="52030"/>
                </a:lnTo>
                <a:lnTo>
                  <a:pt x="29410" y="51870"/>
                </a:lnTo>
                <a:lnTo>
                  <a:pt x="29020" y="51610"/>
                </a:lnTo>
                <a:lnTo>
                  <a:pt x="28890" y="51560"/>
                </a:lnTo>
                <a:lnTo>
                  <a:pt x="28740" y="51580"/>
                </a:lnTo>
                <a:lnTo>
                  <a:pt x="28500" y="51720"/>
                </a:lnTo>
                <a:lnTo>
                  <a:pt x="28360" y="51710"/>
                </a:lnTo>
                <a:lnTo>
                  <a:pt x="28200" y="51520"/>
                </a:lnTo>
                <a:lnTo>
                  <a:pt x="27930" y="50950"/>
                </a:lnTo>
                <a:lnTo>
                  <a:pt x="26980" y="50150"/>
                </a:lnTo>
                <a:lnTo>
                  <a:pt x="26840" y="50120"/>
                </a:lnTo>
                <a:lnTo>
                  <a:pt x="26030" y="49630"/>
                </a:lnTo>
                <a:lnTo>
                  <a:pt x="26030" y="49500"/>
                </a:lnTo>
                <a:lnTo>
                  <a:pt x="26120" y="49470"/>
                </a:lnTo>
                <a:lnTo>
                  <a:pt x="26270" y="49380"/>
                </a:lnTo>
                <a:lnTo>
                  <a:pt x="26360" y="49340"/>
                </a:lnTo>
                <a:lnTo>
                  <a:pt x="26170" y="48980"/>
                </a:lnTo>
                <a:lnTo>
                  <a:pt x="25730" y="48330"/>
                </a:lnTo>
                <a:lnTo>
                  <a:pt x="25720" y="48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Bjelovarsko-bilogo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60550" y="19510"/>
                </a:moveTo>
                <a:lnTo>
                  <a:pt x="62660" y="20990"/>
                </a:lnTo>
                <a:lnTo>
                  <a:pt x="62690" y="21110"/>
                </a:lnTo>
                <a:lnTo>
                  <a:pt x="62690" y="21200"/>
                </a:lnTo>
                <a:lnTo>
                  <a:pt x="62680" y="21370"/>
                </a:lnTo>
                <a:lnTo>
                  <a:pt x="62680" y="21450"/>
                </a:lnTo>
                <a:lnTo>
                  <a:pt x="62750" y="21560"/>
                </a:lnTo>
                <a:lnTo>
                  <a:pt x="62860" y="21700"/>
                </a:lnTo>
                <a:lnTo>
                  <a:pt x="63100" y="21840"/>
                </a:lnTo>
                <a:lnTo>
                  <a:pt x="63240" y="22030"/>
                </a:lnTo>
                <a:lnTo>
                  <a:pt x="63330" y="22110"/>
                </a:lnTo>
                <a:lnTo>
                  <a:pt x="63350" y="22150"/>
                </a:lnTo>
                <a:lnTo>
                  <a:pt x="63370" y="22150"/>
                </a:lnTo>
                <a:lnTo>
                  <a:pt x="63830" y="22060"/>
                </a:lnTo>
                <a:lnTo>
                  <a:pt x="63900" y="22090"/>
                </a:lnTo>
                <a:lnTo>
                  <a:pt x="63970" y="22160"/>
                </a:lnTo>
                <a:lnTo>
                  <a:pt x="64020" y="22330"/>
                </a:lnTo>
                <a:lnTo>
                  <a:pt x="64040" y="22450"/>
                </a:lnTo>
                <a:lnTo>
                  <a:pt x="64030" y="22560"/>
                </a:lnTo>
                <a:lnTo>
                  <a:pt x="63950" y="22720"/>
                </a:lnTo>
                <a:lnTo>
                  <a:pt x="63930" y="22800"/>
                </a:lnTo>
                <a:lnTo>
                  <a:pt x="63970" y="22880"/>
                </a:lnTo>
                <a:lnTo>
                  <a:pt x="64030" y="22970"/>
                </a:lnTo>
                <a:lnTo>
                  <a:pt x="64320" y="23210"/>
                </a:lnTo>
                <a:lnTo>
                  <a:pt x="64510" y="23200"/>
                </a:lnTo>
                <a:lnTo>
                  <a:pt x="64590" y="23150"/>
                </a:lnTo>
                <a:lnTo>
                  <a:pt x="64720" y="23020"/>
                </a:lnTo>
                <a:lnTo>
                  <a:pt x="64800" y="22970"/>
                </a:lnTo>
                <a:lnTo>
                  <a:pt x="64900" y="22870"/>
                </a:lnTo>
                <a:lnTo>
                  <a:pt x="64960" y="22850"/>
                </a:lnTo>
                <a:lnTo>
                  <a:pt x="65050" y="22860"/>
                </a:lnTo>
                <a:lnTo>
                  <a:pt x="65190" y="22900"/>
                </a:lnTo>
                <a:lnTo>
                  <a:pt x="65300" y="22970"/>
                </a:lnTo>
                <a:lnTo>
                  <a:pt x="65930" y="23420"/>
                </a:lnTo>
                <a:lnTo>
                  <a:pt x="65980" y="23520"/>
                </a:lnTo>
                <a:lnTo>
                  <a:pt x="65970" y="23820"/>
                </a:lnTo>
                <a:lnTo>
                  <a:pt x="64930" y="25640"/>
                </a:lnTo>
                <a:lnTo>
                  <a:pt x="65020" y="26030"/>
                </a:lnTo>
                <a:lnTo>
                  <a:pt x="65150" y="26220"/>
                </a:lnTo>
                <a:lnTo>
                  <a:pt x="65190" y="26290"/>
                </a:lnTo>
                <a:lnTo>
                  <a:pt x="65200" y="26390"/>
                </a:lnTo>
                <a:lnTo>
                  <a:pt x="65180" y="26510"/>
                </a:lnTo>
                <a:lnTo>
                  <a:pt x="64990" y="27160"/>
                </a:lnTo>
                <a:lnTo>
                  <a:pt x="64920" y="27290"/>
                </a:lnTo>
                <a:lnTo>
                  <a:pt x="64830" y="27370"/>
                </a:lnTo>
                <a:lnTo>
                  <a:pt x="64710" y="27440"/>
                </a:lnTo>
                <a:lnTo>
                  <a:pt x="64540" y="27470"/>
                </a:lnTo>
                <a:lnTo>
                  <a:pt x="64300" y="27450"/>
                </a:lnTo>
                <a:lnTo>
                  <a:pt x="63780" y="27300"/>
                </a:lnTo>
                <a:lnTo>
                  <a:pt x="63550" y="27280"/>
                </a:lnTo>
                <a:lnTo>
                  <a:pt x="61990" y="27540"/>
                </a:lnTo>
                <a:lnTo>
                  <a:pt x="61820" y="27520"/>
                </a:lnTo>
                <a:lnTo>
                  <a:pt x="61660" y="27420"/>
                </a:lnTo>
                <a:lnTo>
                  <a:pt x="61450" y="27250"/>
                </a:lnTo>
                <a:lnTo>
                  <a:pt x="61320" y="27110"/>
                </a:lnTo>
                <a:lnTo>
                  <a:pt x="61240" y="27050"/>
                </a:lnTo>
                <a:lnTo>
                  <a:pt x="61170" y="27050"/>
                </a:lnTo>
                <a:lnTo>
                  <a:pt x="61070" y="27140"/>
                </a:lnTo>
                <a:lnTo>
                  <a:pt x="61000" y="27230"/>
                </a:lnTo>
                <a:lnTo>
                  <a:pt x="60850" y="27310"/>
                </a:lnTo>
                <a:lnTo>
                  <a:pt x="60650" y="27360"/>
                </a:lnTo>
                <a:lnTo>
                  <a:pt x="60290" y="27370"/>
                </a:lnTo>
                <a:lnTo>
                  <a:pt x="60060" y="27410"/>
                </a:lnTo>
                <a:lnTo>
                  <a:pt x="59660" y="27540"/>
                </a:lnTo>
                <a:lnTo>
                  <a:pt x="59480" y="27570"/>
                </a:lnTo>
                <a:lnTo>
                  <a:pt x="59280" y="27500"/>
                </a:lnTo>
                <a:lnTo>
                  <a:pt x="59080" y="27520"/>
                </a:lnTo>
                <a:lnTo>
                  <a:pt x="58970" y="27550"/>
                </a:lnTo>
                <a:lnTo>
                  <a:pt x="58880" y="27590"/>
                </a:lnTo>
                <a:lnTo>
                  <a:pt x="58790" y="27600"/>
                </a:lnTo>
                <a:lnTo>
                  <a:pt x="58650" y="27570"/>
                </a:lnTo>
                <a:lnTo>
                  <a:pt x="57920" y="27220"/>
                </a:lnTo>
                <a:lnTo>
                  <a:pt x="57860" y="27180"/>
                </a:lnTo>
                <a:lnTo>
                  <a:pt x="57810" y="27110"/>
                </a:lnTo>
                <a:lnTo>
                  <a:pt x="57810" y="27000"/>
                </a:lnTo>
                <a:lnTo>
                  <a:pt x="57820" y="26900"/>
                </a:lnTo>
                <a:lnTo>
                  <a:pt x="57790" y="26790"/>
                </a:lnTo>
                <a:lnTo>
                  <a:pt x="57770" y="26720"/>
                </a:lnTo>
                <a:lnTo>
                  <a:pt x="57540" y="26640"/>
                </a:lnTo>
                <a:lnTo>
                  <a:pt x="57320" y="27270"/>
                </a:lnTo>
                <a:lnTo>
                  <a:pt x="57280" y="27600"/>
                </a:lnTo>
                <a:lnTo>
                  <a:pt x="57280" y="27670"/>
                </a:lnTo>
                <a:lnTo>
                  <a:pt x="57280" y="27720"/>
                </a:lnTo>
                <a:lnTo>
                  <a:pt x="57270" y="27810"/>
                </a:lnTo>
                <a:lnTo>
                  <a:pt x="57250" y="28020"/>
                </a:lnTo>
                <a:lnTo>
                  <a:pt x="57300" y="28200"/>
                </a:lnTo>
                <a:lnTo>
                  <a:pt x="57040" y="28360"/>
                </a:lnTo>
                <a:lnTo>
                  <a:pt x="56960" y="28380"/>
                </a:lnTo>
                <a:lnTo>
                  <a:pt x="56910" y="28340"/>
                </a:lnTo>
                <a:lnTo>
                  <a:pt x="56830" y="28180"/>
                </a:lnTo>
                <a:lnTo>
                  <a:pt x="56770" y="28100"/>
                </a:lnTo>
                <a:lnTo>
                  <a:pt x="56660" y="28050"/>
                </a:lnTo>
                <a:lnTo>
                  <a:pt x="56360" y="28070"/>
                </a:lnTo>
                <a:lnTo>
                  <a:pt x="56220" y="28050"/>
                </a:lnTo>
                <a:lnTo>
                  <a:pt x="56110" y="28010"/>
                </a:lnTo>
                <a:lnTo>
                  <a:pt x="55980" y="27910"/>
                </a:lnTo>
                <a:lnTo>
                  <a:pt x="55870" y="27790"/>
                </a:lnTo>
                <a:lnTo>
                  <a:pt x="55780" y="27580"/>
                </a:lnTo>
                <a:lnTo>
                  <a:pt x="55770" y="27500"/>
                </a:lnTo>
                <a:lnTo>
                  <a:pt x="55790" y="27440"/>
                </a:lnTo>
                <a:lnTo>
                  <a:pt x="55830" y="27430"/>
                </a:lnTo>
                <a:lnTo>
                  <a:pt x="55880" y="27430"/>
                </a:lnTo>
                <a:lnTo>
                  <a:pt x="55930" y="27430"/>
                </a:lnTo>
                <a:lnTo>
                  <a:pt x="55980" y="27450"/>
                </a:lnTo>
                <a:lnTo>
                  <a:pt x="56030" y="27450"/>
                </a:lnTo>
                <a:lnTo>
                  <a:pt x="56100" y="27450"/>
                </a:lnTo>
                <a:lnTo>
                  <a:pt x="56370" y="27170"/>
                </a:lnTo>
                <a:lnTo>
                  <a:pt x="56350" y="27080"/>
                </a:lnTo>
                <a:lnTo>
                  <a:pt x="56270" y="26960"/>
                </a:lnTo>
                <a:lnTo>
                  <a:pt x="56050" y="26660"/>
                </a:lnTo>
                <a:lnTo>
                  <a:pt x="55900" y="26410"/>
                </a:lnTo>
                <a:lnTo>
                  <a:pt x="55860" y="26370"/>
                </a:lnTo>
                <a:lnTo>
                  <a:pt x="55810" y="26340"/>
                </a:lnTo>
                <a:lnTo>
                  <a:pt x="55670" y="26280"/>
                </a:lnTo>
                <a:lnTo>
                  <a:pt x="55580" y="26200"/>
                </a:lnTo>
                <a:lnTo>
                  <a:pt x="55460" y="25990"/>
                </a:lnTo>
                <a:lnTo>
                  <a:pt x="55390" y="25850"/>
                </a:lnTo>
                <a:lnTo>
                  <a:pt x="55170" y="25270"/>
                </a:lnTo>
                <a:lnTo>
                  <a:pt x="55110" y="25180"/>
                </a:lnTo>
                <a:lnTo>
                  <a:pt x="55020" y="25110"/>
                </a:lnTo>
                <a:lnTo>
                  <a:pt x="54650" y="25060"/>
                </a:lnTo>
                <a:lnTo>
                  <a:pt x="54500" y="25010"/>
                </a:lnTo>
                <a:lnTo>
                  <a:pt x="54390" y="24940"/>
                </a:lnTo>
                <a:lnTo>
                  <a:pt x="54220" y="24720"/>
                </a:lnTo>
                <a:lnTo>
                  <a:pt x="54140" y="24650"/>
                </a:lnTo>
                <a:lnTo>
                  <a:pt x="53100" y="24150"/>
                </a:lnTo>
                <a:lnTo>
                  <a:pt x="52780" y="24080"/>
                </a:lnTo>
                <a:lnTo>
                  <a:pt x="52500" y="24090"/>
                </a:lnTo>
                <a:lnTo>
                  <a:pt x="52420" y="24040"/>
                </a:lnTo>
                <a:lnTo>
                  <a:pt x="52270" y="23900"/>
                </a:lnTo>
                <a:lnTo>
                  <a:pt x="52040" y="23600"/>
                </a:lnTo>
                <a:lnTo>
                  <a:pt x="51690" y="23330"/>
                </a:lnTo>
                <a:lnTo>
                  <a:pt x="51500" y="23250"/>
                </a:lnTo>
                <a:lnTo>
                  <a:pt x="51330" y="23200"/>
                </a:lnTo>
                <a:lnTo>
                  <a:pt x="51190" y="23130"/>
                </a:lnTo>
                <a:lnTo>
                  <a:pt x="51020" y="22990"/>
                </a:lnTo>
                <a:lnTo>
                  <a:pt x="50890" y="22940"/>
                </a:lnTo>
                <a:lnTo>
                  <a:pt x="50780" y="22930"/>
                </a:lnTo>
                <a:lnTo>
                  <a:pt x="50720" y="22880"/>
                </a:lnTo>
                <a:lnTo>
                  <a:pt x="50710" y="22780"/>
                </a:lnTo>
                <a:lnTo>
                  <a:pt x="50760" y="22510"/>
                </a:lnTo>
                <a:lnTo>
                  <a:pt x="50810" y="22350"/>
                </a:lnTo>
                <a:lnTo>
                  <a:pt x="50870" y="22220"/>
                </a:lnTo>
                <a:lnTo>
                  <a:pt x="50870" y="22080"/>
                </a:lnTo>
                <a:lnTo>
                  <a:pt x="50650" y="21830"/>
                </a:lnTo>
                <a:lnTo>
                  <a:pt x="50890" y="21670"/>
                </a:lnTo>
                <a:lnTo>
                  <a:pt x="51060" y="21380"/>
                </a:lnTo>
                <a:lnTo>
                  <a:pt x="51190" y="21320"/>
                </a:lnTo>
                <a:lnTo>
                  <a:pt x="51630" y="21310"/>
                </a:lnTo>
                <a:lnTo>
                  <a:pt x="52130" y="21510"/>
                </a:lnTo>
                <a:lnTo>
                  <a:pt x="52230" y="21470"/>
                </a:lnTo>
                <a:lnTo>
                  <a:pt x="52260" y="21350"/>
                </a:lnTo>
                <a:lnTo>
                  <a:pt x="52220" y="21020"/>
                </a:lnTo>
                <a:lnTo>
                  <a:pt x="52210" y="20840"/>
                </a:lnTo>
                <a:lnTo>
                  <a:pt x="52250" y="20680"/>
                </a:lnTo>
                <a:lnTo>
                  <a:pt x="52580" y="20140"/>
                </a:lnTo>
                <a:lnTo>
                  <a:pt x="52680" y="20070"/>
                </a:lnTo>
                <a:lnTo>
                  <a:pt x="52760" y="20080"/>
                </a:lnTo>
                <a:lnTo>
                  <a:pt x="52810" y="20160"/>
                </a:lnTo>
                <a:lnTo>
                  <a:pt x="52800" y="20270"/>
                </a:lnTo>
                <a:lnTo>
                  <a:pt x="52770" y="20380"/>
                </a:lnTo>
                <a:lnTo>
                  <a:pt x="52760" y="20480"/>
                </a:lnTo>
                <a:lnTo>
                  <a:pt x="52810" y="20560"/>
                </a:lnTo>
                <a:lnTo>
                  <a:pt x="52930" y="20620"/>
                </a:lnTo>
                <a:lnTo>
                  <a:pt x="53130" y="20620"/>
                </a:lnTo>
                <a:lnTo>
                  <a:pt x="53260" y="20570"/>
                </a:lnTo>
                <a:lnTo>
                  <a:pt x="53380" y="20480"/>
                </a:lnTo>
                <a:lnTo>
                  <a:pt x="53600" y="20200"/>
                </a:lnTo>
                <a:lnTo>
                  <a:pt x="53680" y="19880"/>
                </a:lnTo>
                <a:lnTo>
                  <a:pt x="53710" y="19600"/>
                </a:lnTo>
                <a:lnTo>
                  <a:pt x="53710" y="19460"/>
                </a:lnTo>
                <a:lnTo>
                  <a:pt x="53650" y="18760"/>
                </a:lnTo>
                <a:lnTo>
                  <a:pt x="53650" y="18550"/>
                </a:lnTo>
                <a:lnTo>
                  <a:pt x="53660" y="18320"/>
                </a:lnTo>
                <a:lnTo>
                  <a:pt x="53680" y="17390"/>
                </a:lnTo>
                <a:lnTo>
                  <a:pt x="53730" y="17060"/>
                </a:lnTo>
                <a:lnTo>
                  <a:pt x="53940" y="16610"/>
                </a:lnTo>
                <a:lnTo>
                  <a:pt x="54070" y="16220"/>
                </a:lnTo>
                <a:lnTo>
                  <a:pt x="54250" y="15900"/>
                </a:lnTo>
                <a:lnTo>
                  <a:pt x="54410" y="15630"/>
                </a:lnTo>
                <a:lnTo>
                  <a:pt x="54670" y="15460"/>
                </a:lnTo>
                <a:lnTo>
                  <a:pt x="54950" y="15340"/>
                </a:lnTo>
                <a:lnTo>
                  <a:pt x="55070" y="15340"/>
                </a:lnTo>
                <a:lnTo>
                  <a:pt x="55160" y="15400"/>
                </a:lnTo>
                <a:lnTo>
                  <a:pt x="55220" y="15520"/>
                </a:lnTo>
                <a:lnTo>
                  <a:pt x="55330" y="15620"/>
                </a:lnTo>
                <a:lnTo>
                  <a:pt x="55400" y="15610"/>
                </a:lnTo>
                <a:lnTo>
                  <a:pt x="55450" y="15560"/>
                </a:lnTo>
                <a:lnTo>
                  <a:pt x="55490" y="15510"/>
                </a:lnTo>
                <a:lnTo>
                  <a:pt x="55640" y="15390"/>
                </a:lnTo>
                <a:lnTo>
                  <a:pt x="55700" y="15320"/>
                </a:lnTo>
                <a:lnTo>
                  <a:pt x="55730" y="15260"/>
                </a:lnTo>
                <a:lnTo>
                  <a:pt x="55790" y="15030"/>
                </a:lnTo>
                <a:lnTo>
                  <a:pt x="55850" y="14900"/>
                </a:lnTo>
                <a:lnTo>
                  <a:pt x="55920" y="14840"/>
                </a:lnTo>
                <a:lnTo>
                  <a:pt x="56010" y="14830"/>
                </a:lnTo>
                <a:lnTo>
                  <a:pt x="56110" y="14840"/>
                </a:lnTo>
                <a:lnTo>
                  <a:pt x="56220" y="14870"/>
                </a:lnTo>
                <a:lnTo>
                  <a:pt x="56330" y="14920"/>
                </a:lnTo>
                <a:lnTo>
                  <a:pt x="56380" y="14980"/>
                </a:lnTo>
                <a:lnTo>
                  <a:pt x="56420" y="15050"/>
                </a:lnTo>
                <a:lnTo>
                  <a:pt x="56460" y="15200"/>
                </a:lnTo>
                <a:lnTo>
                  <a:pt x="56470" y="15290"/>
                </a:lnTo>
                <a:lnTo>
                  <a:pt x="56500" y="15350"/>
                </a:lnTo>
                <a:lnTo>
                  <a:pt x="56540" y="15450"/>
                </a:lnTo>
                <a:lnTo>
                  <a:pt x="56620" y="15540"/>
                </a:lnTo>
                <a:lnTo>
                  <a:pt x="56720" y="15620"/>
                </a:lnTo>
                <a:lnTo>
                  <a:pt x="56970" y="15760"/>
                </a:lnTo>
                <a:lnTo>
                  <a:pt x="57050" y="15830"/>
                </a:lnTo>
                <a:lnTo>
                  <a:pt x="57100" y="15910"/>
                </a:lnTo>
                <a:lnTo>
                  <a:pt x="57090" y="16010"/>
                </a:lnTo>
                <a:lnTo>
                  <a:pt x="56930" y="16440"/>
                </a:lnTo>
                <a:lnTo>
                  <a:pt x="57020" y="16620"/>
                </a:lnTo>
                <a:lnTo>
                  <a:pt x="57240" y="16780"/>
                </a:lnTo>
                <a:lnTo>
                  <a:pt x="57870" y="17110"/>
                </a:lnTo>
                <a:lnTo>
                  <a:pt x="58140" y="17300"/>
                </a:lnTo>
                <a:lnTo>
                  <a:pt x="58310" y="17500"/>
                </a:lnTo>
                <a:lnTo>
                  <a:pt x="58310" y="17690"/>
                </a:lnTo>
                <a:lnTo>
                  <a:pt x="58280" y="17900"/>
                </a:lnTo>
                <a:lnTo>
                  <a:pt x="58270" y="18090"/>
                </a:lnTo>
                <a:lnTo>
                  <a:pt x="58340" y="18250"/>
                </a:lnTo>
                <a:lnTo>
                  <a:pt x="58400" y="18300"/>
                </a:lnTo>
                <a:lnTo>
                  <a:pt x="58490" y="18290"/>
                </a:lnTo>
                <a:lnTo>
                  <a:pt x="58750" y="18100"/>
                </a:lnTo>
                <a:lnTo>
                  <a:pt x="58850" y="18060"/>
                </a:lnTo>
                <a:lnTo>
                  <a:pt x="58970" y="18060"/>
                </a:lnTo>
                <a:lnTo>
                  <a:pt x="59170" y="18080"/>
                </a:lnTo>
                <a:lnTo>
                  <a:pt x="59300" y="18170"/>
                </a:lnTo>
                <a:lnTo>
                  <a:pt x="59420" y="18310"/>
                </a:lnTo>
                <a:lnTo>
                  <a:pt x="59630" y="18640"/>
                </a:lnTo>
                <a:lnTo>
                  <a:pt x="59720" y="18750"/>
                </a:lnTo>
                <a:lnTo>
                  <a:pt x="59800" y="18830"/>
                </a:lnTo>
                <a:lnTo>
                  <a:pt x="60020" y="19000"/>
                </a:lnTo>
                <a:lnTo>
                  <a:pt x="60550" y="1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Grad Zagreb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2070" y="18100"/>
                </a:moveTo>
                <a:lnTo>
                  <a:pt x="42240" y="18260"/>
                </a:lnTo>
                <a:lnTo>
                  <a:pt x="42260" y="18320"/>
                </a:lnTo>
                <a:lnTo>
                  <a:pt x="42270" y="18440"/>
                </a:lnTo>
                <a:lnTo>
                  <a:pt x="42320" y="18540"/>
                </a:lnTo>
                <a:lnTo>
                  <a:pt x="42470" y="18610"/>
                </a:lnTo>
                <a:lnTo>
                  <a:pt x="44400" y="17560"/>
                </a:lnTo>
                <a:lnTo>
                  <a:pt x="44690" y="17480"/>
                </a:lnTo>
                <a:lnTo>
                  <a:pt x="44870" y="17320"/>
                </a:lnTo>
                <a:lnTo>
                  <a:pt x="45100" y="17290"/>
                </a:lnTo>
                <a:lnTo>
                  <a:pt x="45510" y="18110"/>
                </a:lnTo>
                <a:lnTo>
                  <a:pt x="45720" y="18710"/>
                </a:lnTo>
                <a:lnTo>
                  <a:pt x="45810" y="18880"/>
                </a:lnTo>
                <a:lnTo>
                  <a:pt x="46370" y="19650"/>
                </a:lnTo>
                <a:lnTo>
                  <a:pt x="46460" y="19840"/>
                </a:lnTo>
                <a:lnTo>
                  <a:pt x="46490" y="19970"/>
                </a:lnTo>
                <a:lnTo>
                  <a:pt x="46460" y="20020"/>
                </a:lnTo>
                <a:lnTo>
                  <a:pt x="46220" y="20290"/>
                </a:lnTo>
                <a:lnTo>
                  <a:pt x="46200" y="20340"/>
                </a:lnTo>
                <a:lnTo>
                  <a:pt x="46180" y="20400"/>
                </a:lnTo>
                <a:lnTo>
                  <a:pt x="46150" y="20600"/>
                </a:lnTo>
                <a:lnTo>
                  <a:pt x="46120" y="20750"/>
                </a:lnTo>
                <a:lnTo>
                  <a:pt x="46110" y="20780"/>
                </a:lnTo>
                <a:lnTo>
                  <a:pt x="46000" y="21010"/>
                </a:lnTo>
                <a:lnTo>
                  <a:pt x="45960" y="21190"/>
                </a:lnTo>
                <a:lnTo>
                  <a:pt x="45920" y="21260"/>
                </a:lnTo>
                <a:lnTo>
                  <a:pt x="45880" y="21280"/>
                </a:lnTo>
                <a:lnTo>
                  <a:pt x="45620" y="21170"/>
                </a:lnTo>
                <a:lnTo>
                  <a:pt x="45180" y="20890"/>
                </a:lnTo>
                <a:lnTo>
                  <a:pt x="45130" y="20880"/>
                </a:lnTo>
                <a:lnTo>
                  <a:pt x="44380" y="21650"/>
                </a:lnTo>
                <a:lnTo>
                  <a:pt x="42490" y="22890"/>
                </a:lnTo>
                <a:lnTo>
                  <a:pt x="42170" y="23400"/>
                </a:lnTo>
                <a:lnTo>
                  <a:pt x="42060" y="24530"/>
                </a:lnTo>
                <a:lnTo>
                  <a:pt x="41790" y="24980"/>
                </a:lnTo>
                <a:lnTo>
                  <a:pt x="41520" y="24810"/>
                </a:lnTo>
                <a:lnTo>
                  <a:pt x="41460" y="24730"/>
                </a:lnTo>
                <a:lnTo>
                  <a:pt x="41410" y="24630"/>
                </a:lnTo>
                <a:lnTo>
                  <a:pt x="41380" y="24530"/>
                </a:lnTo>
                <a:lnTo>
                  <a:pt x="41330" y="24440"/>
                </a:lnTo>
                <a:lnTo>
                  <a:pt x="41270" y="24350"/>
                </a:lnTo>
                <a:lnTo>
                  <a:pt x="41170" y="24280"/>
                </a:lnTo>
                <a:lnTo>
                  <a:pt x="41070" y="24210"/>
                </a:lnTo>
                <a:lnTo>
                  <a:pt x="40120" y="23780"/>
                </a:lnTo>
                <a:lnTo>
                  <a:pt x="39690" y="23460"/>
                </a:lnTo>
                <a:lnTo>
                  <a:pt x="39580" y="23340"/>
                </a:lnTo>
                <a:lnTo>
                  <a:pt x="39510" y="23260"/>
                </a:lnTo>
                <a:lnTo>
                  <a:pt x="39490" y="23220"/>
                </a:lnTo>
                <a:lnTo>
                  <a:pt x="39470" y="23150"/>
                </a:lnTo>
                <a:lnTo>
                  <a:pt x="39460" y="23040"/>
                </a:lnTo>
                <a:lnTo>
                  <a:pt x="39470" y="22920"/>
                </a:lnTo>
                <a:lnTo>
                  <a:pt x="39530" y="22700"/>
                </a:lnTo>
                <a:lnTo>
                  <a:pt x="39650" y="22430"/>
                </a:lnTo>
                <a:lnTo>
                  <a:pt x="40130" y="22730"/>
                </a:lnTo>
                <a:lnTo>
                  <a:pt x="40440" y="22050"/>
                </a:lnTo>
                <a:lnTo>
                  <a:pt x="40130" y="21600"/>
                </a:lnTo>
                <a:lnTo>
                  <a:pt x="40480" y="21110"/>
                </a:lnTo>
                <a:lnTo>
                  <a:pt x="40650" y="20850"/>
                </a:lnTo>
                <a:lnTo>
                  <a:pt x="40270" y="20330"/>
                </a:lnTo>
                <a:lnTo>
                  <a:pt x="40080" y="20160"/>
                </a:lnTo>
                <a:lnTo>
                  <a:pt x="39520" y="20160"/>
                </a:lnTo>
                <a:lnTo>
                  <a:pt x="39430" y="20090"/>
                </a:lnTo>
                <a:lnTo>
                  <a:pt x="39400" y="20040"/>
                </a:lnTo>
                <a:lnTo>
                  <a:pt x="39470" y="19710"/>
                </a:lnTo>
                <a:lnTo>
                  <a:pt x="39470" y="19640"/>
                </a:lnTo>
                <a:lnTo>
                  <a:pt x="39480" y="19570"/>
                </a:lnTo>
                <a:lnTo>
                  <a:pt x="39530" y="19530"/>
                </a:lnTo>
                <a:lnTo>
                  <a:pt x="39640" y="19480"/>
                </a:lnTo>
                <a:lnTo>
                  <a:pt x="40020" y="19410"/>
                </a:lnTo>
                <a:lnTo>
                  <a:pt x="40140" y="19340"/>
                </a:lnTo>
                <a:lnTo>
                  <a:pt x="40220" y="19180"/>
                </a:lnTo>
                <a:lnTo>
                  <a:pt x="40240" y="19030"/>
                </a:lnTo>
                <a:lnTo>
                  <a:pt x="40220" y="18870"/>
                </a:lnTo>
                <a:lnTo>
                  <a:pt x="40190" y="18740"/>
                </a:lnTo>
                <a:lnTo>
                  <a:pt x="40180" y="18630"/>
                </a:lnTo>
                <a:lnTo>
                  <a:pt x="40240" y="18550"/>
                </a:lnTo>
                <a:lnTo>
                  <a:pt x="40370" y="18510"/>
                </a:lnTo>
                <a:lnTo>
                  <a:pt x="40650" y="18520"/>
                </a:lnTo>
                <a:lnTo>
                  <a:pt x="40870" y="18510"/>
                </a:lnTo>
                <a:lnTo>
                  <a:pt x="41670" y="18330"/>
                </a:lnTo>
                <a:lnTo>
                  <a:pt x="42070" y="1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Požeško-slavonska županij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65020" y="26030"/>
                </a:moveTo>
                <a:lnTo>
                  <a:pt x="65660" y="26150"/>
                </a:lnTo>
                <a:lnTo>
                  <a:pt x="65760" y="26230"/>
                </a:lnTo>
                <a:lnTo>
                  <a:pt x="65870" y="26300"/>
                </a:lnTo>
                <a:lnTo>
                  <a:pt x="65920" y="26350"/>
                </a:lnTo>
                <a:lnTo>
                  <a:pt x="65970" y="26400"/>
                </a:lnTo>
                <a:lnTo>
                  <a:pt x="66030" y="26440"/>
                </a:lnTo>
                <a:lnTo>
                  <a:pt x="66100" y="26450"/>
                </a:lnTo>
                <a:lnTo>
                  <a:pt x="66160" y="26430"/>
                </a:lnTo>
                <a:lnTo>
                  <a:pt x="66240" y="26350"/>
                </a:lnTo>
                <a:lnTo>
                  <a:pt x="66280" y="26270"/>
                </a:lnTo>
                <a:lnTo>
                  <a:pt x="66300" y="26200"/>
                </a:lnTo>
                <a:lnTo>
                  <a:pt x="66290" y="26040"/>
                </a:lnTo>
                <a:lnTo>
                  <a:pt x="66310" y="25990"/>
                </a:lnTo>
                <a:lnTo>
                  <a:pt x="66350" y="25990"/>
                </a:lnTo>
                <a:lnTo>
                  <a:pt x="67420" y="26600"/>
                </a:lnTo>
                <a:lnTo>
                  <a:pt x="67510" y="26620"/>
                </a:lnTo>
                <a:lnTo>
                  <a:pt x="67570" y="26660"/>
                </a:lnTo>
                <a:lnTo>
                  <a:pt x="67750" y="26860"/>
                </a:lnTo>
                <a:lnTo>
                  <a:pt x="67860" y="26970"/>
                </a:lnTo>
                <a:lnTo>
                  <a:pt x="68400" y="27330"/>
                </a:lnTo>
                <a:lnTo>
                  <a:pt x="69270" y="27600"/>
                </a:lnTo>
                <a:lnTo>
                  <a:pt x="69410" y="27670"/>
                </a:lnTo>
                <a:lnTo>
                  <a:pt x="69560" y="27730"/>
                </a:lnTo>
                <a:lnTo>
                  <a:pt x="70240" y="27810"/>
                </a:lnTo>
                <a:lnTo>
                  <a:pt x="70390" y="27870"/>
                </a:lnTo>
                <a:lnTo>
                  <a:pt x="70480" y="27960"/>
                </a:lnTo>
                <a:lnTo>
                  <a:pt x="70540" y="28060"/>
                </a:lnTo>
                <a:lnTo>
                  <a:pt x="70570" y="28160"/>
                </a:lnTo>
                <a:lnTo>
                  <a:pt x="70610" y="28240"/>
                </a:lnTo>
                <a:lnTo>
                  <a:pt x="70700" y="28300"/>
                </a:lnTo>
                <a:lnTo>
                  <a:pt x="70830" y="28320"/>
                </a:lnTo>
                <a:lnTo>
                  <a:pt x="70980" y="28310"/>
                </a:lnTo>
                <a:lnTo>
                  <a:pt x="71500" y="28230"/>
                </a:lnTo>
                <a:lnTo>
                  <a:pt x="71750" y="28250"/>
                </a:lnTo>
                <a:lnTo>
                  <a:pt x="71870" y="28280"/>
                </a:lnTo>
                <a:lnTo>
                  <a:pt x="71930" y="28310"/>
                </a:lnTo>
                <a:lnTo>
                  <a:pt x="72010" y="28300"/>
                </a:lnTo>
                <a:lnTo>
                  <a:pt x="72100" y="28240"/>
                </a:lnTo>
                <a:lnTo>
                  <a:pt x="72640" y="27840"/>
                </a:lnTo>
                <a:lnTo>
                  <a:pt x="72740" y="27730"/>
                </a:lnTo>
                <a:lnTo>
                  <a:pt x="72860" y="27580"/>
                </a:lnTo>
                <a:lnTo>
                  <a:pt x="72990" y="27320"/>
                </a:lnTo>
                <a:lnTo>
                  <a:pt x="73220" y="26720"/>
                </a:lnTo>
                <a:lnTo>
                  <a:pt x="74680" y="24950"/>
                </a:lnTo>
                <a:lnTo>
                  <a:pt x="75070" y="24800"/>
                </a:lnTo>
                <a:lnTo>
                  <a:pt x="76120" y="25020"/>
                </a:lnTo>
                <a:lnTo>
                  <a:pt x="76220" y="25070"/>
                </a:lnTo>
                <a:lnTo>
                  <a:pt x="76300" y="25130"/>
                </a:lnTo>
                <a:lnTo>
                  <a:pt x="76480" y="25310"/>
                </a:lnTo>
                <a:lnTo>
                  <a:pt x="76570" y="25370"/>
                </a:lnTo>
                <a:lnTo>
                  <a:pt x="76860" y="25450"/>
                </a:lnTo>
                <a:lnTo>
                  <a:pt x="76980" y="25520"/>
                </a:lnTo>
                <a:lnTo>
                  <a:pt x="77130" y="25740"/>
                </a:lnTo>
                <a:lnTo>
                  <a:pt x="77180" y="25840"/>
                </a:lnTo>
                <a:lnTo>
                  <a:pt x="77230" y="25960"/>
                </a:lnTo>
                <a:lnTo>
                  <a:pt x="77220" y="26060"/>
                </a:lnTo>
                <a:lnTo>
                  <a:pt x="77110" y="26210"/>
                </a:lnTo>
                <a:lnTo>
                  <a:pt x="77010" y="26270"/>
                </a:lnTo>
                <a:lnTo>
                  <a:pt x="76800" y="26350"/>
                </a:lnTo>
                <a:lnTo>
                  <a:pt x="76770" y="26370"/>
                </a:lnTo>
                <a:lnTo>
                  <a:pt x="76750" y="26420"/>
                </a:lnTo>
                <a:lnTo>
                  <a:pt x="76750" y="26500"/>
                </a:lnTo>
                <a:lnTo>
                  <a:pt x="76780" y="26900"/>
                </a:lnTo>
                <a:lnTo>
                  <a:pt x="76820" y="26940"/>
                </a:lnTo>
                <a:lnTo>
                  <a:pt x="76870" y="26960"/>
                </a:lnTo>
                <a:lnTo>
                  <a:pt x="76930" y="26970"/>
                </a:lnTo>
                <a:lnTo>
                  <a:pt x="77000" y="27010"/>
                </a:lnTo>
                <a:lnTo>
                  <a:pt x="77060" y="27080"/>
                </a:lnTo>
                <a:lnTo>
                  <a:pt x="77190" y="27300"/>
                </a:lnTo>
                <a:lnTo>
                  <a:pt x="77260" y="27370"/>
                </a:lnTo>
                <a:lnTo>
                  <a:pt x="77330" y="27410"/>
                </a:lnTo>
                <a:lnTo>
                  <a:pt x="77400" y="27430"/>
                </a:lnTo>
                <a:lnTo>
                  <a:pt x="78060" y="27410"/>
                </a:lnTo>
                <a:lnTo>
                  <a:pt x="78100" y="27430"/>
                </a:lnTo>
                <a:lnTo>
                  <a:pt x="78140" y="27460"/>
                </a:lnTo>
                <a:lnTo>
                  <a:pt x="78180" y="27500"/>
                </a:lnTo>
                <a:lnTo>
                  <a:pt x="78350" y="27740"/>
                </a:lnTo>
                <a:lnTo>
                  <a:pt x="78410" y="27800"/>
                </a:lnTo>
                <a:lnTo>
                  <a:pt x="78470" y="27830"/>
                </a:lnTo>
                <a:lnTo>
                  <a:pt x="78540" y="27830"/>
                </a:lnTo>
                <a:lnTo>
                  <a:pt x="78670" y="27780"/>
                </a:lnTo>
                <a:lnTo>
                  <a:pt x="78760" y="27760"/>
                </a:lnTo>
                <a:lnTo>
                  <a:pt x="79400" y="27800"/>
                </a:lnTo>
                <a:lnTo>
                  <a:pt x="79500" y="27780"/>
                </a:lnTo>
                <a:lnTo>
                  <a:pt x="79570" y="27730"/>
                </a:lnTo>
                <a:lnTo>
                  <a:pt x="79610" y="27660"/>
                </a:lnTo>
                <a:lnTo>
                  <a:pt x="79620" y="27590"/>
                </a:lnTo>
                <a:lnTo>
                  <a:pt x="79630" y="27350"/>
                </a:lnTo>
                <a:lnTo>
                  <a:pt x="79650" y="27260"/>
                </a:lnTo>
                <a:lnTo>
                  <a:pt x="79670" y="27200"/>
                </a:lnTo>
                <a:lnTo>
                  <a:pt x="79710" y="27170"/>
                </a:lnTo>
                <a:lnTo>
                  <a:pt x="79740" y="27160"/>
                </a:lnTo>
                <a:lnTo>
                  <a:pt x="79790" y="27150"/>
                </a:lnTo>
                <a:lnTo>
                  <a:pt x="79850" y="27160"/>
                </a:lnTo>
                <a:lnTo>
                  <a:pt x="79910" y="27200"/>
                </a:lnTo>
                <a:lnTo>
                  <a:pt x="80070" y="27370"/>
                </a:lnTo>
                <a:lnTo>
                  <a:pt x="80370" y="27570"/>
                </a:lnTo>
                <a:lnTo>
                  <a:pt x="80420" y="27630"/>
                </a:lnTo>
                <a:lnTo>
                  <a:pt x="80430" y="27710"/>
                </a:lnTo>
                <a:lnTo>
                  <a:pt x="80430" y="27840"/>
                </a:lnTo>
                <a:lnTo>
                  <a:pt x="80460" y="27930"/>
                </a:lnTo>
                <a:lnTo>
                  <a:pt x="80510" y="28020"/>
                </a:lnTo>
                <a:lnTo>
                  <a:pt x="80620" y="28160"/>
                </a:lnTo>
                <a:lnTo>
                  <a:pt x="80620" y="28210"/>
                </a:lnTo>
                <a:lnTo>
                  <a:pt x="80580" y="28250"/>
                </a:lnTo>
                <a:lnTo>
                  <a:pt x="80410" y="28270"/>
                </a:lnTo>
                <a:lnTo>
                  <a:pt x="80070" y="28290"/>
                </a:lnTo>
                <a:lnTo>
                  <a:pt x="79830" y="28350"/>
                </a:lnTo>
                <a:lnTo>
                  <a:pt x="79160" y="28660"/>
                </a:lnTo>
                <a:lnTo>
                  <a:pt x="79130" y="28660"/>
                </a:lnTo>
                <a:lnTo>
                  <a:pt x="78970" y="28640"/>
                </a:lnTo>
                <a:lnTo>
                  <a:pt x="78590" y="28500"/>
                </a:lnTo>
                <a:lnTo>
                  <a:pt x="78470" y="28510"/>
                </a:lnTo>
                <a:lnTo>
                  <a:pt x="78310" y="28590"/>
                </a:lnTo>
                <a:lnTo>
                  <a:pt x="77440" y="29280"/>
                </a:lnTo>
                <a:lnTo>
                  <a:pt x="77350" y="29320"/>
                </a:lnTo>
                <a:lnTo>
                  <a:pt x="77040" y="29390"/>
                </a:lnTo>
                <a:lnTo>
                  <a:pt x="76650" y="29390"/>
                </a:lnTo>
                <a:lnTo>
                  <a:pt x="76470" y="29460"/>
                </a:lnTo>
                <a:lnTo>
                  <a:pt x="76290" y="29590"/>
                </a:lnTo>
                <a:lnTo>
                  <a:pt x="75770" y="30110"/>
                </a:lnTo>
                <a:lnTo>
                  <a:pt x="75700" y="30210"/>
                </a:lnTo>
                <a:lnTo>
                  <a:pt x="75500" y="30570"/>
                </a:lnTo>
                <a:lnTo>
                  <a:pt x="75420" y="30660"/>
                </a:lnTo>
                <a:lnTo>
                  <a:pt x="75340" y="30710"/>
                </a:lnTo>
                <a:lnTo>
                  <a:pt x="75230" y="30730"/>
                </a:lnTo>
                <a:lnTo>
                  <a:pt x="75170" y="30750"/>
                </a:lnTo>
                <a:lnTo>
                  <a:pt x="75120" y="30780"/>
                </a:lnTo>
                <a:lnTo>
                  <a:pt x="75070" y="30820"/>
                </a:lnTo>
                <a:lnTo>
                  <a:pt x="75030" y="30860"/>
                </a:lnTo>
                <a:lnTo>
                  <a:pt x="74990" y="30900"/>
                </a:lnTo>
                <a:lnTo>
                  <a:pt x="74950" y="30940"/>
                </a:lnTo>
                <a:lnTo>
                  <a:pt x="74950" y="31000"/>
                </a:lnTo>
                <a:lnTo>
                  <a:pt x="74970" y="31060"/>
                </a:lnTo>
                <a:lnTo>
                  <a:pt x="75100" y="31120"/>
                </a:lnTo>
                <a:lnTo>
                  <a:pt x="75230" y="31200"/>
                </a:lnTo>
                <a:lnTo>
                  <a:pt x="75270" y="31250"/>
                </a:lnTo>
                <a:lnTo>
                  <a:pt x="75310" y="31340"/>
                </a:lnTo>
                <a:lnTo>
                  <a:pt x="75350" y="31440"/>
                </a:lnTo>
                <a:lnTo>
                  <a:pt x="75390" y="31620"/>
                </a:lnTo>
                <a:lnTo>
                  <a:pt x="75430" y="31710"/>
                </a:lnTo>
                <a:lnTo>
                  <a:pt x="75470" y="31780"/>
                </a:lnTo>
                <a:lnTo>
                  <a:pt x="75450" y="32000"/>
                </a:lnTo>
                <a:lnTo>
                  <a:pt x="75040" y="32680"/>
                </a:lnTo>
                <a:lnTo>
                  <a:pt x="72530" y="32300"/>
                </a:lnTo>
                <a:lnTo>
                  <a:pt x="72390" y="32320"/>
                </a:lnTo>
                <a:lnTo>
                  <a:pt x="72280" y="32350"/>
                </a:lnTo>
                <a:lnTo>
                  <a:pt x="72190" y="32410"/>
                </a:lnTo>
                <a:lnTo>
                  <a:pt x="72120" y="32470"/>
                </a:lnTo>
                <a:lnTo>
                  <a:pt x="72050" y="32550"/>
                </a:lnTo>
                <a:lnTo>
                  <a:pt x="72010" y="32610"/>
                </a:lnTo>
                <a:lnTo>
                  <a:pt x="71990" y="32670"/>
                </a:lnTo>
                <a:lnTo>
                  <a:pt x="71990" y="32720"/>
                </a:lnTo>
                <a:lnTo>
                  <a:pt x="72020" y="32780"/>
                </a:lnTo>
                <a:lnTo>
                  <a:pt x="72040" y="32820"/>
                </a:lnTo>
                <a:lnTo>
                  <a:pt x="72100" y="32900"/>
                </a:lnTo>
                <a:lnTo>
                  <a:pt x="72120" y="32940"/>
                </a:lnTo>
                <a:lnTo>
                  <a:pt x="72120" y="32990"/>
                </a:lnTo>
                <a:lnTo>
                  <a:pt x="72100" y="33020"/>
                </a:lnTo>
                <a:lnTo>
                  <a:pt x="72070" y="33040"/>
                </a:lnTo>
                <a:lnTo>
                  <a:pt x="71930" y="33060"/>
                </a:lnTo>
                <a:lnTo>
                  <a:pt x="71900" y="33080"/>
                </a:lnTo>
                <a:lnTo>
                  <a:pt x="71860" y="33120"/>
                </a:lnTo>
                <a:lnTo>
                  <a:pt x="71840" y="33150"/>
                </a:lnTo>
                <a:lnTo>
                  <a:pt x="71810" y="33210"/>
                </a:lnTo>
                <a:lnTo>
                  <a:pt x="71780" y="33290"/>
                </a:lnTo>
                <a:lnTo>
                  <a:pt x="71720" y="33410"/>
                </a:lnTo>
                <a:lnTo>
                  <a:pt x="71550" y="33600"/>
                </a:lnTo>
                <a:lnTo>
                  <a:pt x="71390" y="33710"/>
                </a:lnTo>
                <a:lnTo>
                  <a:pt x="71060" y="33840"/>
                </a:lnTo>
                <a:lnTo>
                  <a:pt x="70940" y="33860"/>
                </a:lnTo>
                <a:lnTo>
                  <a:pt x="70570" y="33820"/>
                </a:lnTo>
                <a:lnTo>
                  <a:pt x="70480" y="33840"/>
                </a:lnTo>
                <a:lnTo>
                  <a:pt x="70430" y="33880"/>
                </a:lnTo>
                <a:lnTo>
                  <a:pt x="70430" y="33960"/>
                </a:lnTo>
                <a:lnTo>
                  <a:pt x="70420" y="34160"/>
                </a:lnTo>
                <a:lnTo>
                  <a:pt x="70400" y="34230"/>
                </a:lnTo>
                <a:lnTo>
                  <a:pt x="70380" y="34300"/>
                </a:lnTo>
                <a:lnTo>
                  <a:pt x="70360" y="34370"/>
                </a:lnTo>
                <a:lnTo>
                  <a:pt x="70330" y="34410"/>
                </a:lnTo>
                <a:lnTo>
                  <a:pt x="70300" y="34450"/>
                </a:lnTo>
                <a:lnTo>
                  <a:pt x="70250" y="34480"/>
                </a:lnTo>
                <a:lnTo>
                  <a:pt x="70170" y="34510"/>
                </a:lnTo>
                <a:lnTo>
                  <a:pt x="70080" y="34540"/>
                </a:lnTo>
                <a:lnTo>
                  <a:pt x="69870" y="34550"/>
                </a:lnTo>
                <a:lnTo>
                  <a:pt x="69610" y="34510"/>
                </a:lnTo>
                <a:lnTo>
                  <a:pt x="69350" y="34430"/>
                </a:lnTo>
                <a:lnTo>
                  <a:pt x="69300" y="34380"/>
                </a:lnTo>
                <a:lnTo>
                  <a:pt x="69340" y="34280"/>
                </a:lnTo>
                <a:lnTo>
                  <a:pt x="69500" y="33980"/>
                </a:lnTo>
                <a:lnTo>
                  <a:pt x="69500" y="33960"/>
                </a:lnTo>
                <a:lnTo>
                  <a:pt x="69470" y="33870"/>
                </a:lnTo>
                <a:lnTo>
                  <a:pt x="69260" y="33520"/>
                </a:lnTo>
                <a:lnTo>
                  <a:pt x="69240" y="33480"/>
                </a:lnTo>
                <a:lnTo>
                  <a:pt x="69240" y="33430"/>
                </a:lnTo>
                <a:lnTo>
                  <a:pt x="69260" y="33310"/>
                </a:lnTo>
                <a:lnTo>
                  <a:pt x="69270" y="33230"/>
                </a:lnTo>
                <a:lnTo>
                  <a:pt x="69260" y="33170"/>
                </a:lnTo>
                <a:lnTo>
                  <a:pt x="69260" y="33130"/>
                </a:lnTo>
                <a:lnTo>
                  <a:pt x="69250" y="33090"/>
                </a:lnTo>
                <a:lnTo>
                  <a:pt x="69210" y="33000"/>
                </a:lnTo>
                <a:lnTo>
                  <a:pt x="69190" y="32950"/>
                </a:lnTo>
                <a:lnTo>
                  <a:pt x="69120" y="32900"/>
                </a:lnTo>
                <a:lnTo>
                  <a:pt x="68980" y="32840"/>
                </a:lnTo>
                <a:lnTo>
                  <a:pt x="68660" y="32750"/>
                </a:lnTo>
                <a:lnTo>
                  <a:pt x="68430" y="32740"/>
                </a:lnTo>
                <a:lnTo>
                  <a:pt x="67960" y="32790"/>
                </a:lnTo>
                <a:lnTo>
                  <a:pt x="67710" y="32750"/>
                </a:lnTo>
                <a:lnTo>
                  <a:pt x="67280" y="32560"/>
                </a:lnTo>
                <a:lnTo>
                  <a:pt x="66870" y="32300"/>
                </a:lnTo>
                <a:lnTo>
                  <a:pt x="66590" y="32060"/>
                </a:lnTo>
                <a:lnTo>
                  <a:pt x="66020" y="31370"/>
                </a:lnTo>
                <a:lnTo>
                  <a:pt x="65760" y="31100"/>
                </a:lnTo>
                <a:lnTo>
                  <a:pt x="64420" y="30140"/>
                </a:lnTo>
                <a:lnTo>
                  <a:pt x="63850" y="30150"/>
                </a:lnTo>
                <a:lnTo>
                  <a:pt x="63080" y="30500"/>
                </a:lnTo>
                <a:lnTo>
                  <a:pt x="62860" y="30520"/>
                </a:lnTo>
                <a:lnTo>
                  <a:pt x="62670" y="30470"/>
                </a:lnTo>
                <a:lnTo>
                  <a:pt x="62510" y="30360"/>
                </a:lnTo>
                <a:lnTo>
                  <a:pt x="62250" y="30290"/>
                </a:lnTo>
                <a:lnTo>
                  <a:pt x="62050" y="30330"/>
                </a:lnTo>
                <a:lnTo>
                  <a:pt x="61860" y="30440"/>
                </a:lnTo>
                <a:lnTo>
                  <a:pt x="61180" y="31000"/>
                </a:lnTo>
                <a:lnTo>
                  <a:pt x="60610" y="31130"/>
                </a:lnTo>
                <a:lnTo>
                  <a:pt x="59350" y="30340"/>
                </a:lnTo>
                <a:lnTo>
                  <a:pt x="59190" y="30200"/>
                </a:lnTo>
                <a:lnTo>
                  <a:pt x="59150" y="30120"/>
                </a:lnTo>
                <a:lnTo>
                  <a:pt x="59150" y="30040"/>
                </a:lnTo>
                <a:lnTo>
                  <a:pt x="59160" y="29950"/>
                </a:lnTo>
                <a:lnTo>
                  <a:pt x="59240" y="29810"/>
                </a:lnTo>
                <a:lnTo>
                  <a:pt x="59310" y="29690"/>
                </a:lnTo>
                <a:lnTo>
                  <a:pt x="59340" y="29610"/>
                </a:lnTo>
                <a:lnTo>
                  <a:pt x="59360" y="29490"/>
                </a:lnTo>
                <a:lnTo>
                  <a:pt x="59330" y="29360"/>
                </a:lnTo>
                <a:lnTo>
                  <a:pt x="59280" y="29310"/>
                </a:lnTo>
                <a:lnTo>
                  <a:pt x="59210" y="29300"/>
                </a:lnTo>
                <a:lnTo>
                  <a:pt x="59150" y="29320"/>
                </a:lnTo>
                <a:lnTo>
                  <a:pt x="58940" y="29410"/>
                </a:lnTo>
                <a:lnTo>
                  <a:pt x="58750" y="29450"/>
                </a:lnTo>
                <a:lnTo>
                  <a:pt x="58490" y="29030"/>
                </a:lnTo>
                <a:lnTo>
                  <a:pt x="58470" y="29000"/>
                </a:lnTo>
                <a:lnTo>
                  <a:pt x="58370" y="28910"/>
                </a:lnTo>
                <a:lnTo>
                  <a:pt x="57850" y="28650"/>
                </a:lnTo>
                <a:lnTo>
                  <a:pt x="57300" y="28200"/>
                </a:lnTo>
                <a:lnTo>
                  <a:pt x="57250" y="28020"/>
                </a:lnTo>
                <a:lnTo>
                  <a:pt x="57270" y="27810"/>
                </a:lnTo>
                <a:lnTo>
                  <a:pt x="57280" y="27720"/>
                </a:lnTo>
                <a:lnTo>
                  <a:pt x="57280" y="27670"/>
                </a:lnTo>
                <a:lnTo>
                  <a:pt x="57280" y="27600"/>
                </a:lnTo>
                <a:lnTo>
                  <a:pt x="57320" y="27270"/>
                </a:lnTo>
                <a:lnTo>
                  <a:pt x="57540" y="26640"/>
                </a:lnTo>
                <a:lnTo>
                  <a:pt x="57770" y="26720"/>
                </a:lnTo>
                <a:lnTo>
                  <a:pt x="57790" y="26790"/>
                </a:lnTo>
                <a:lnTo>
                  <a:pt x="57820" y="26900"/>
                </a:lnTo>
                <a:lnTo>
                  <a:pt x="57810" y="27000"/>
                </a:lnTo>
                <a:lnTo>
                  <a:pt x="57810" y="27110"/>
                </a:lnTo>
                <a:lnTo>
                  <a:pt x="57860" y="27180"/>
                </a:lnTo>
                <a:lnTo>
                  <a:pt x="57920" y="27220"/>
                </a:lnTo>
                <a:lnTo>
                  <a:pt x="58650" y="27570"/>
                </a:lnTo>
                <a:lnTo>
                  <a:pt x="58790" y="27600"/>
                </a:lnTo>
                <a:lnTo>
                  <a:pt x="58880" y="27590"/>
                </a:lnTo>
                <a:lnTo>
                  <a:pt x="58970" y="27550"/>
                </a:lnTo>
                <a:lnTo>
                  <a:pt x="59080" y="27520"/>
                </a:lnTo>
                <a:lnTo>
                  <a:pt x="59280" y="27500"/>
                </a:lnTo>
                <a:lnTo>
                  <a:pt x="59480" y="27570"/>
                </a:lnTo>
                <a:lnTo>
                  <a:pt x="59660" y="27540"/>
                </a:lnTo>
                <a:lnTo>
                  <a:pt x="60060" y="27410"/>
                </a:lnTo>
                <a:lnTo>
                  <a:pt x="60290" y="27370"/>
                </a:lnTo>
                <a:lnTo>
                  <a:pt x="60650" y="27360"/>
                </a:lnTo>
                <a:lnTo>
                  <a:pt x="60850" y="27310"/>
                </a:lnTo>
                <a:lnTo>
                  <a:pt x="61000" y="27230"/>
                </a:lnTo>
                <a:lnTo>
                  <a:pt x="61070" y="27140"/>
                </a:lnTo>
                <a:lnTo>
                  <a:pt x="61170" y="27050"/>
                </a:lnTo>
                <a:lnTo>
                  <a:pt x="61240" y="27050"/>
                </a:lnTo>
                <a:lnTo>
                  <a:pt x="61320" y="27110"/>
                </a:lnTo>
                <a:lnTo>
                  <a:pt x="61450" y="27250"/>
                </a:lnTo>
                <a:lnTo>
                  <a:pt x="61660" y="27420"/>
                </a:lnTo>
                <a:lnTo>
                  <a:pt x="61820" y="27520"/>
                </a:lnTo>
                <a:lnTo>
                  <a:pt x="61990" y="27540"/>
                </a:lnTo>
                <a:lnTo>
                  <a:pt x="63550" y="27280"/>
                </a:lnTo>
                <a:lnTo>
                  <a:pt x="63780" y="27300"/>
                </a:lnTo>
                <a:lnTo>
                  <a:pt x="64300" y="27450"/>
                </a:lnTo>
                <a:lnTo>
                  <a:pt x="64540" y="27470"/>
                </a:lnTo>
                <a:lnTo>
                  <a:pt x="64710" y="27440"/>
                </a:lnTo>
                <a:lnTo>
                  <a:pt x="64830" y="27370"/>
                </a:lnTo>
                <a:lnTo>
                  <a:pt x="64920" y="27290"/>
                </a:lnTo>
                <a:lnTo>
                  <a:pt x="64990" y="27160"/>
                </a:lnTo>
                <a:lnTo>
                  <a:pt x="65180" y="26510"/>
                </a:lnTo>
                <a:lnTo>
                  <a:pt x="65200" y="26390"/>
                </a:lnTo>
                <a:lnTo>
                  <a:pt x="65190" y="26290"/>
                </a:lnTo>
                <a:lnTo>
                  <a:pt x="65150" y="26220"/>
                </a:lnTo>
                <a:lnTo>
                  <a:pt x="65020" y="2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