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José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Costa Rica • State Map | Fully Editable Vector Shape</a:t>
            </a:r>
          </a:p>
        </p:txBody>
      </p:sp>
      <p:sp>
        <p:nvSpPr>
          <p:cNvPr id="101" name="San Jos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250" y="26790"/>
                </a:moveTo>
                <a:lnTo>
                  <a:pt x="54360" y="26790"/>
                </a:lnTo>
                <a:lnTo>
                  <a:pt x="54390" y="26760"/>
                </a:lnTo>
                <a:lnTo>
                  <a:pt x="54410" y="26640"/>
                </a:lnTo>
                <a:lnTo>
                  <a:pt x="54440" y="26580"/>
                </a:lnTo>
                <a:lnTo>
                  <a:pt x="54730" y="26210"/>
                </a:lnTo>
                <a:lnTo>
                  <a:pt x="54740" y="26160"/>
                </a:lnTo>
                <a:lnTo>
                  <a:pt x="54730" y="26120"/>
                </a:lnTo>
                <a:lnTo>
                  <a:pt x="54780" y="26060"/>
                </a:lnTo>
                <a:lnTo>
                  <a:pt x="54880" y="25980"/>
                </a:lnTo>
                <a:lnTo>
                  <a:pt x="55150" y="25840"/>
                </a:lnTo>
                <a:lnTo>
                  <a:pt x="55340" y="25660"/>
                </a:lnTo>
                <a:lnTo>
                  <a:pt x="55360" y="25620"/>
                </a:lnTo>
                <a:lnTo>
                  <a:pt x="55370" y="25600"/>
                </a:lnTo>
                <a:lnTo>
                  <a:pt x="55500" y="25520"/>
                </a:lnTo>
                <a:lnTo>
                  <a:pt x="55990" y="25300"/>
                </a:lnTo>
                <a:lnTo>
                  <a:pt x="56690" y="25250"/>
                </a:lnTo>
                <a:lnTo>
                  <a:pt x="57070" y="25170"/>
                </a:lnTo>
                <a:lnTo>
                  <a:pt x="57380" y="25260"/>
                </a:lnTo>
                <a:lnTo>
                  <a:pt x="57690" y="25310"/>
                </a:lnTo>
                <a:lnTo>
                  <a:pt x="57750" y="25330"/>
                </a:lnTo>
                <a:lnTo>
                  <a:pt x="57830" y="25350"/>
                </a:lnTo>
                <a:lnTo>
                  <a:pt x="58020" y="25370"/>
                </a:lnTo>
                <a:lnTo>
                  <a:pt x="58100" y="25400"/>
                </a:lnTo>
                <a:lnTo>
                  <a:pt x="58380" y="25360"/>
                </a:lnTo>
                <a:lnTo>
                  <a:pt x="59440" y="25060"/>
                </a:lnTo>
                <a:lnTo>
                  <a:pt x="59880" y="24920"/>
                </a:lnTo>
                <a:lnTo>
                  <a:pt x="60110" y="24660"/>
                </a:lnTo>
                <a:lnTo>
                  <a:pt x="60390" y="24620"/>
                </a:lnTo>
                <a:lnTo>
                  <a:pt x="60700" y="24770"/>
                </a:lnTo>
                <a:lnTo>
                  <a:pt x="60880" y="24850"/>
                </a:lnTo>
                <a:lnTo>
                  <a:pt x="61460" y="24590"/>
                </a:lnTo>
                <a:lnTo>
                  <a:pt x="61530" y="24580"/>
                </a:lnTo>
                <a:lnTo>
                  <a:pt x="61940" y="24620"/>
                </a:lnTo>
                <a:lnTo>
                  <a:pt x="62100" y="24590"/>
                </a:lnTo>
                <a:lnTo>
                  <a:pt x="62520" y="24450"/>
                </a:lnTo>
                <a:lnTo>
                  <a:pt x="62820" y="24270"/>
                </a:lnTo>
                <a:lnTo>
                  <a:pt x="63020" y="23740"/>
                </a:lnTo>
                <a:lnTo>
                  <a:pt x="63120" y="23420"/>
                </a:lnTo>
                <a:lnTo>
                  <a:pt x="63100" y="23300"/>
                </a:lnTo>
                <a:lnTo>
                  <a:pt x="63050" y="23240"/>
                </a:lnTo>
                <a:lnTo>
                  <a:pt x="62970" y="23180"/>
                </a:lnTo>
                <a:lnTo>
                  <a:pt x="62840" y="23040"/>
                </a:lnTo>
                <a:lnTo>
                  <a:pt x="62820" y="22650"/>
                </a:lnTo>
                <a:lnTo>
                  <a:pt x="62780" y="22520"/>
                </a:lnTo>
                <a:lnTo>
                  <a:pt x="62570" y="22300"/>
                </a:lnTo>
                <a:lnTo>
                  <a:pt x="62210" y="21760"/>
                </a:lnTo>
                <a:lnTo>
                  <a:pt x="62150" y="21630"/>
                </a:lnTo>
                <a:lnTo>
                  <a:pt x="62140" y="21550"/>
                </a:lnTo>
                <a:lnTo>
                  <a:pt x="62220" y="21520"/>
                </a:lnTo>
                <a:lnTo>
                  <a:pt x="62910" y="21460"/>
                </a:lnTo>
                <a:lnTo>
                  <a:pt x="63220" y="21400"/>
                </a:lnTo>
                <a:lnTo>
                  <a:pt x="63570" y="21370"/>
                </a:lnTo>
                <a:lnTo>
                  <a:pt x="63640" y="21350"/>
                </a:lnTo>
                <a:lnTo>
                  <a:pt x="63740" y="21250"/>
                </a:lnTo>
                <a:lnTo>
                  <a:pt x="64050" y="20850"/>
                </a:lnTo>
                <a:lnTo>
                  <a:pt x="64630" y="20790"/>
                </a:lnTo>
                <a:lnTo>
                  <a:pt x="64490" y="20930"/>
                </a:lnTo>
                <a:lnTo>
                  <a:pt x="64380" y="21070"/>
                </a:lnTo>
                <a:lnTo>
                  <a:pt x="64170" y="21790"/>
                </a:lnTo>
                <a:lnTo>
                  <a:pt x="64390" y="22560"/>
                </a:lnTo>
                <a:lnTo>
                  <a:pt x="64430" y="22620"/>
                </a:lnTo>
                <a:lnTo>
                  <a:pt x="64490" y="22690"/>
                </a:lnTo>
                <a:lnTo>
                  <a:pt x="64620" y="22820"/>
                </a:lnTo>
                <a:lnTo>
                  <a:pt x="64760" y="22910"/>
                </a:lnTo>
                <a:lnTo>
                  <a:pt x="64830" y="22950"/>
                </a:lnTo>
                <a:lnTo>
                  <a:pt x="64860" y="22970"/>
                </a:lnTo>
                <a:lnTo>
                  <a:pt x="65180" y="23330"/>
                </a:lnTo>
                <a:lnTo>
                  <a:pt x="65240" y="23420"/>
                </a:lnTo>
                <a:lnTo>
                  <a:pt x="65280" y="23560"/>
                </a:lnTo>
                <a:lnTo>
                  <a:pt x="65310" y="23980"/>
                </a:lnTo>
                <a:lnTo>
                  <a:pt x="65380" y="24330"/>
                </a:lnTo>
                <a:lnTo>
                  <a:pt x="65350" y="24460"/>
                </a:lnTo>
                <a:lnTo>
                  <a:pt x="65300" y="24530"/>
                </a:lnTo>
                <a:lnTo>
                  <a:pt x="65240" y="24580"/>
                </a:lnTo>
                <a:lnTo>
                  <a:pt x="65150" y="24610"/>
                </a:lnTo>
                <a:lnTo>
                  <a:pt x="64960" y="24630"/>
                </a:lnTo>
                <a:lnTo>
                  <a:pt x="64760" y="24850"/>
                </a:lnTo>
                <a:lnTo>
                  <a:pt x="64710" y="24870"/>
                </a:lnTo>
                <a:lnTo>
                  <a:pt x="64650" y="24880"/>
                </a:lnTo>
                <a:lnTo>
                  <a:pt x="64600" y="24870"/>
                </a:lnTo>
                <a:lnTo>
                  <a:pt x="64570" y="24850"/>
                </a:lnTo>
                <a:lnTo>
                  <a:pt x="64420" y="24820"/>
                </a:lnTo>
                <a:lnTo>
                  <a:pt x="64010" y="24830"/>
                </a:lnTo>
                <a:lnTo>
                  <a:pt x="63990" y="24840"/>
                </a:lnTo>
                <a:lnTo>
                  <a:pt x="63270" y="25100"/>
                </a:lnTo>
                <a:lnTo>
                  <a:pt x="62850" y="25790"/>
                </a:lnTo>
                <a:lnTo>
                  <a:pt x="62820" y="25920"/>
                </a:lnTo>
                <a:lnTo>
                  <a:pt x="62850" y="25940"/>
                </a:lnTo>
                <a:lnTo>
                  <a:pt x="62910" y="25970"/>
                </a:lnTo>
                <a:lnTo>
                  <a:pt x="63220" y="26110"/>
                </a:lnTo>
                <a:lnTo>
                  <a:pt x="62770" y="26850"/>
                </a:lnTo>
                <a:lnTo>
                  <a:pt x="62650" y="26980"/>
                </a:lnTo>
                <a:lnTo>
                  <a:pt x="62460" y="27110"/>
                </a:lnTo>
                <a:lnTo>
                  <a:pt x="62180" y="27370"/>
                </a:lnTo>
                <a:lnTo>
                  <a:pt x="62070" y="27540"/>
                </a:lnTo>
                <a:lnTo>
                  <a:pt x="62020" y="27640"/>
                </a:lnTo>
                <a:lnTo>
                  <a:pt x="62010" y="27710"/>
                </a:lnTo>
                <a:lnTo>
                  <a:pt x="62010" y="27760"/>
                </a:lnTo>
                <a:lnTo>
                  <a:pt x="62020" y="27810"/>
                </a:lnTo>
                <a:lnTo>
                  <a:pt x="62040" y="27850"/>
                </a:lnTo>
                <a:lnTo>
                  <a:pt x="62060" y="27880"/>
                </a:lnTo>
                <a:lnTo>
                  <a:pt x="62100" y="27900"/>
                </a:lnTo>
                <a:lnTo>
                  <a:pt x="62140" y="27900"/>
                </a:lnTo>
                <a:lnTo>
                  <a:pt x="62190" y="27890"/>
                </a:lnTo>
                <a:lnTo>
                  <a:pt x="62380" y="27820"/>
                </a:lnTo>
                <a:lnTo>
                  <a:pt x="62510" y="27780"/>
                </a:lnTo>
                <a:lnTo>
                  <a:pt x="62550" y="27780"/>
                </a:lnTo>
                <a:lnTo>
                  <a:pt x="62650" y="27790"/>
                </a:lnTo>
                <a:lnTo>
                  <a:pt x="62740" y="27810"/>
                </a:lnTo>
                <a:lnTo>
                  <a:pt x="63320" y="27680"/>
                </a:lnTo>
                <a:lnTo>
                  <a:pt x="63450" y="27700"/>
                </a:lnTo>
                <a:lnTo>
                  <a:pt x="63490" y="27850"/>
                </a:lnTo>
                <a:lnTo>
                  <a:pt x="63520" y="27930"/>
                </a:lnTo>
                <a:lnTo>
                  <a:pt x="63550" y="28010"/>
                </a:lnTo>
                <a:lnTo>
                  <a:pt x="63650" y="28210"/>
                </a:lnTo>
                <a:lnTo>
                  <a:pt x="63960" y="28310"/>
                </a:lnTo>
                <a:lnTo>
                  <a:pt x="64040" y="28380"/>
                </a:lnTo>
                <a:lnTo>
                  <a:pt x="64050" y="28420"/>
                </a:lnTo>
                <a:lnTo>
                  <a:pt x="64060" y="28450"/>
                </a:lnTo>
                <a:lnTo>
                  <a:pt x="64200" y="28690"/>
                </a:lnTo>
                <a:lnTo>
                  <a:pt x="64550" y="29150"/>
                </a:lnTo>
                <a:lnTo>
                  <a:pt x="64630" y="29220"/>
                </a:lnTo>
                <a:lnTo>
                  <a:pt x="64680" y="29230"/>
                </a:lnTo>
                <a:lnTo>
                  <a:pt x="64870" y="29300"/>
                </a:lnTo>
                <a:lnTo>
                  <a:pt x="65190" y="29460"/>
                </a:lnTo>
                <a:lnTo>
                  <a:pt x="65270" y="29480"/>
                </a:lnTo>
                <a:lnTo>
                  <a:pt x="65310" y="29470"/>
                </a:lnTo>
                <a:lnTo>
                  <a:pt x="65350" y="29450"/>
                </a:lnTo>
                <a:lnTo>
                  <a:pt x="65390" y="29430"/>
                </a:lnTo>
                <a:lnTo>
                  <a:pt x="65460" y="29420"/>
                </a:lnTo>
                <a:lnTo>
                  <a:pt x="65580" y="29430"/>
                </a:lnTo>
                <a:lnTo>
                  <a:pt x="65650" y="29450"/>
                </a:lnTo>
                <a:lnTo>
                  <a:pt x="65690" y="29480"/>
                </a:lnTo>
                <a:lnTo>
                  <a:pt x="65720" y="29510"/>
                </a:lnTo>
                <a:lnTo>
                  <a:pt x="65840" y="29710"/>
                </a:lnTo>
                <a:lnTo>
                  <a:pt x="65950" y="29940"/>
                </a:lnTo>
                <a:lnTo>
                  <a:pt x="65960" y="29980"/>
                </a:lnTo>
                <a:lnTo>
                  <a:pt x="65990" y="30050"/>
                </a:lnTo>
                <a:lnTo>
                  <a:pt x="66050" y="30180"/>
                </a:lnTo>
                <a:lnTo>
                  <a:pt x="66130" y="30310"/>
                </a:lnTo>
                <a:lnTo>
                  <a:pt x="66190" y="30370"/>
                </a:lnTo>
                <a:lnTo>
                  <a:pt x="66230" y="30410"/>
                </a:lnTo>
                <a:lnTo>
                  <a:pt x="66280" y="30420"/>
                </a:lnTo>
                <a:lnTo>
                  <a:pt x="66620" y="30490"/>
                </a:lnTo>
                <a:lnTo>
                  <a:pt x="66700" y="30490"/>
                </a:lnTo>
                <a:lnTo>
                  <a:pt x="67000" y="30460"/>
                </a:lnTo>
                <a:lnTo>
                  <a:pt x="67180" y="30700"/>
                </a:lnTo>
                <a:lnTo>
                  <a:pt x="67220" y="30740"/>
                </a:lnTo>
                <a:lnTo>
                  <a:pt x="67300" y="30790"/>
                </a:lnTo>
                <a:lnTo>
                  <a:pt x="67540" y="30870"/>
                </a:lnTo>
                <a:lnTo>
                  <a:pt x="67610" y="30910"/>
                </a:lnTo>
                <a:lnTo>
                  <a:pt x="67650" y="30950"/>
                </a:lnTo>
                <a:lnTo>
                  <a:pt x="67670" y="30990"/>
                </a:lnTo>
                <a:lnTo>
                  <a:pt x="67720" y="31160"/>
                </a:lnTo>
                <a:lnTo>
                  <a:pt x="67750" y="31370"/>
                </a:lnTo>
                <a:lnTo>
                  <a:pt x="67780" y="31400"/>
                </a:lnTo>
                <a:lnTo>
                  <a:pt x="67810" y="31400"/>
                </a:lnTo>
                <a:lnTo>
                  <a:pt x="68030" y="31290"/>
                </a:lnTo>
                <a:lnTo>
                  <a:pt x="68110" y="31260"/>
                </a:lnTo>
                <a:lnTo>
                  <a:pt x="68150" y="31250"/>
                </a:lnTo>
                <a:lnTo>
                  <a:pt x="68340" y="31270"/>
                </a:lnTo>
                <a:lnTo>
                  <a:pt x="68390" y="31270"/>
                </a:lnTo>
                <a:lnTo>
                  <a:pt x="68440" y="31260"/>
                </a:lnTo>
                <a:lnTo>
                  <a:pt x="68480" y="31250"/>
                </a:lnTo>
                <a:lnTo>
                  <a:pt x="68520" y="31240"/>
                </a:lnTo>
                <a:lnTo>
                  <a:pt x="68560" y="31220"/>
                </a:lnTo>
                <a:lnTo>
                  <a:pt x="68590" y="31200"/>
                </a:lnTo>
                <a:lnTo>
                  <a:pt x="68620" y="31170"/>
                </a:lnTo>
                <a:lnTo>
                  <a:pt x="68640" y="31140"/>
                </a:lnTo>
                <a:lnTo>
                  <a:pt x="68720" y="31000"/>
                </a:lnTo>
                <a:lnTo>
                  <a:pt x="68780" y="30930"/>
                </a:lnTo>
                <a:lnTo>
                  <a:pt x="68970" y="30870"/>
                </a:lnTo>
                <a:lnTo>
                  <a:pt x="69370" y="31290"/>
                </a:lnTo>
                <a:lnTo>
                  <a:pt x="69510" y="31410"/>
                </a:lnTo>
                <a:lnTo>
                  <a:pt x="69660" y="31480"/>
                </a:lnTo>
                <a:lnTo>
                  <a:pt x="69700" y="31500"/>
                </a:lnTo>
                <a:lnTo>
                  <a:pt x="71370" y="32510"/>
                </a:lnTo>
                <a:lnTo>
                  <a:pt x="71890" y="33950"/>
                </a:lnTo>
                <a:lnTo>
                  <a:pt x="72020" y="34140"/>
                </a:lnTo>
                <a:lnTo>
                  <a:pt x="72080" y="34190"/>
                </a:lnTo>
                <a:lnTo>
                  <a:pt x="72270" y="34330"/>
                </a:lnTo>
                <a:lnTo>
                  <a:pt x="71930" y="34690"/>
                </a:lnTo>
                <a:lnTo>
                  <a:pt x="71890" y="34750"/>
                </a:lnTo>
                <a:lnTo>
                  <a:pt x="71840" y="34840"/>
                </a:lnTo>
                <a:lnTo>
                  <a:pt x="71730" y="35230"/>
                </a:lnTo>
                <a:lnTo>
                  <a:pt x="71690" y="35320"/>
                </a:lnTo>
                <a:lnTo>
                  <a:pt x="71660" y="35380"/>
                </a:lnTo>
                <a:lnTo>
                  <a:pt x="71230" y="35870"/>
                </a:lnTo>
                <a:lnTo>
                  <a:pt x="71170" y="35950"/>
                </a:lnTo>
                <a:lnTo>
                  <a:pt x="71160" y="35990"/>
                </a:lnTo>
                <a:lnTo>
                  <a:pt x="71010" y="36790"/>
                </a:lnTo>
                <a:lnTo>
                  <a:pt x="71010" y="36840"/>
                </a:lnTo>
                <a:lnTo>
                  <a:pt x="71030" y="36870"/>
                </a:lnTo>
                <a:lnTo>
                  <a:pt x="71060" y="36890"/>
                </a:lnTo>
                <a:lnTo>
                  <a:pt x="71200" y="36920"/>
                </a:lnTo>
                <a:lnTo>
                  <a:pt x="71240" y="36930"/>
                </a:lnTo>
                <a:lnTo>
                  <a:pt x="71270" y="36960"/>
                </a:lnTo>
                <a:lnTo>
                  <a:pt x="71290" y="36990"/>
                </a:lnTo>
                <a:lnTo>
                  <a:pt x="71320" y="37010"/>
                </a:lnTo>
                <a:lnTo>
                  <a:pt x="71360" y="37020"/>
                </a:lnTo>
                <a:lnTo>
                  <a:pt x="71400" y="37020"/>
                </a:lnTo>
                <a:lnTo>
                  <a:pt x="71440" y="37020"/>
                </a:lnTo>
                <a:lnTo>
                  <a:pt x="71480" y="37020"/>
                </a:lnTo>
                <a:lnTo>
                  <a:pt x="71510" y="37040"/>
                </a:lnTo>
                <a:lnTo>
                  <a:pt x="71530" y="37070"/>
                </a:lnTo>
                <a:lnTo>
                  <a:pt x="71540" y="37120"/>
                </a:lnTo>
                <a:lnTo>
                  <a:pt x="71560" y="37150"/>
                </a:lnTo>
                <a:lnTo>
                  <a:pt x="71580" y="37210"/>
                </a:lnTo>
                <a:lnTo>
                  <a:pt x="71600" y="37300"/>
                </a:lnTo>
                <a:lnTo>
                  <a:pt x="71610" y="37490"/>
                </a:lnTo>
                <a:lnTo>
                  <a:pt x="71580" y="37590"/>
                </a:lnTo>
                <a:lnTo>
                  <a:pt x="71460" y="37810"/>
                </a:lnTo>
                <a:lnTo>
                  <a:pt x="71430" y="37900"/>
                </a:lnTo>
                <a:lnTo>
                  <a:pt x="71420" y="37960"/>
                </a:lnTo>
                <a:lnTo>
                  <a:pt x="71470" y="38330"/>
                </a:lnTo>
                <a:lnTo>
                  <a:pt x="71460" y="38410"/>
                </a:lnTo>
                <a:lnTo>
                  <a:pt x="71440" y="38470"/>
                </a:lnTo>
                <a:lnTo>
                  <a:pt x="71410" y="38500"/>
                </a:lnTo>
                <a:lnTo>
                  <a:pt x="71370" y="38520"/>
                </a:lnTo>
                <a:lnTo>
                  <a:pt x="71340" y="38540"/>
                </a:lnTo>
                <a:lnTo>
                  <a:pt x="71290" y="38570"/>
                </a:lnTo>
                <a:lnTo>
                  <a:pt x="71230" y="38630"/>
                </a:lnTo>
                <a:lnTo>
                  <a:pt x="71060" y="38870"/>
                </a:lnTo>
                <a:lnTo>
                  <a:pt x="71030" y="38890"/>
                </a:lnTo>
                <a:lnTo>
                  <a:pt x="71000" y="38910"/>
                </a:lnTo>
                <a:lnTo>
                  <a:pt x="70970" y="38930"/>
                </a:lnTo>
                <a:lnTo>
                  <a:pt x="70920" y="38930"/>
                </a:lnTo>
                <a:lnTo>
                  <a:pt x="70880" y="38920"/>
                </a:lnTo>
                <a:lnTo>
                  <a:pt x="70840" y="38910"/>
                </a:lnTo>
                <a:lnTo>
                  <a:pt x="70770" y="38870"/>
                </a:lnTo>
                <a:lnTo>
                  <a:pt x="70740" y="38840"/>
                </a:lnTo>
                <a:lnTo>
                  <a:pt x="70670" y="38760"/>
                </a:lnTo>
                <a:lnTo>
                  <a:pt x="70600" y="38710"/>
                </a:lnTo>
                <a:lnTo>
                  <a:pt x="70560" y="38690"/>
                </a:lnTo>
                <a:lnTo>
                  <a:pt x="70510" y="38680"/>
                </a:lnTo>
                <a:lnTo>
                  <a:pt x="70470" y="38690"/>
                </a:lnTo>
                <a:lnTo>
                  <a:pt x="70330" y="38710"/>
                </a:lnTo>
                <a:lnTo>
                  <a:pt x="70160" y="38720"/>
                </a:lnTo>
                <a:lnTo>
                  <a:pt x="70130" y="38700"/>
                </a:lnTo>
                <a:lnTo>
                  <a:pt x="68690" y="37770"/>
                </a:lnTo>
                <a:lnTo>
                  <a:pt x="68590" y="37640"/>
                </a:lnTo>
                <a:lnTo>
                  <a:pt x="68540" y="37580"/>
                </a:lnTo>
                <a:lnTo>
                  <a:pt x="68530" y="37550"/>
                </a:lnTo>
                <a:lnTo>
                  <a:pt x="68410" y="37130"/>
                </a:lnTo>
                <a:lnTo>
                  <a:pt x="68400" y="37090"/>
                </a:lnTo>
                <a:lnTo>
                  <a:pt x="68390" y="37050"/>
                </a:lnTo>
                <a:lnTo>
                  <a:pt x="68340" y="36950"/>
                </a:lnTo>
                <a:lnTo>
                  <a:pt x="67980" y="36510"/>
                </a:lnTo>
                <a:lnTo>
                  <a:pt x="67760" y="36300"/>
                </a:lnTo>
                <a:lnTo>
                  <a:pt x="67610" y="36220"/>
                </a:lnTo>
                <a:lnTo>
                  <a:pt x="67560" y="36210"/>
                </a:lnTo>
                <a:lnTo>
                  <a:pt x="67520" y="36210"/>
                </a:lnTo>
                <a:lnTo>
                  <a:pt x="67480" y="36210"/>
                </a:lnTo>
                <a:lnTo>
                  <a:pt x="67430" y="36210"/>
                </a:lnTo>
                <a:lnTo>
                  <a:pt x="67380" y="36220"/>
                </a:lnTo>
                <a:lnTo>
                  <a:pt x="67340" y="36240"/>
                </a:lnTo>
                <a:lnTo>
                  <a:pt x="67300" y="36260"/>
                </a:lnTo>
                <a:lnTo>
                  <a:pt x="67270" y="36280"/>
                </a:lnTo>
                <a:lnTo>
                  <a:pt x="67130" y="36480"/>
                </a:lnTo>
                <a:lnTo>
                  <a:pt x="67110" y="36510"/>
                </a:lnTo>
                <a:lnTo>
                  <a:pt x="67080" y="36530"/>
                </a:lnTo>
                <a:lnTo>
                  <a:pt x="67040" y="36540"/>
                </a:lnTo>
                <a:lnTo>
                  <a:pt x="66990" y="36550"/>
                </a:lnTo>
                <a:lnTo>
                  <a:pt x="66880" y="36520"/>
                </a:lnTo>
                <a:lnTo>
                  <a:pt x="66090" y="36160"/>
                </a:lnTo>
                <a:lnTo>
                  <a:pt x="65980" y="36060"/>
                </a:lnTo>
                <a:lnTo>
                  <a:pt x="65920" y="36000"/>
                </a:lnTo>
                <a:lnTo>
                  <a:pt x="65880" y="35930"/>
                </a:lnTo>
                <a:lnTo>
                  <a:pt x="65810" y="35780"/>
                </a:lnTo>
                <a:lnTo>
                  <a:pt x="65700" y="35460"/>
                </a:lnTo>
                <a:lnTo>
                  <a:pt x="65680" y="35280"/>
                </a:lnTo>
                <a:lnTo>
                  <a:pt x="65680" y="35180"/>
                </a:lnTo>
                <a:lnTo>
                  <a:pt x="65700" y="35020"/>
                </a:lnTo>
                <a:lnTo>
                  <a:pt x="65640" y="34920"/>
                </a:lnTo>
                <a:lnTo>
                  <a:pt x="65540" y="34780"/>
                </a:lnTo>
                <a:lnTo>
                  <a:pt x="65030" y="34260"/>
                </a:lnTo>
                <a:lnTo>
                  <a:pt x="65010" y="34220"/>
                </a:lnTo>
                <a:lnTo>
                  <a:pt x="64940" y="33920"/>
                </a:lnTo>
                <a:lnTo>
                  <a:pt x="64920" y="33850"/>
                </a:lnTo>
                <a:lnTo>
                  <a:pt x="64810" y="33650"/>
                </a:lnTo>
                <a:lnTo>
                  <a:pt x="64750" y="33590"/>
                </a:lnTo>
                <a:lnTo>
                  <a:pt x="64700" y="33560"/>
                </a:lnTo>
                <a:lnTo>
                  <a:pt x="64660" y="33550"/>
                </a:lnTo>
                <a:lnTo>
                  <a:pt x="64610" y="33550"/>
                </a:lnTo>
                <a:lnTo>
                  <a:pt x="64570" y="33550"/>
                </a:lnTo>
                <a:lnTo>
                  <a:pt x="64530" y="33570"/>
                </a:lnTo>
                <a:lnTo>
                  <a:pt x="64490" y="33580"/>
                </a:lnTo>
                <a:lnTo>
                  <a:pt x="64460" y="33610"/>
                </a:lnTo>
                <a:lnTo>
                  <a:pt x="64430" y="33630"/>
                </a:lnTo>
                <a:lnTo>
                  <a:pt x="64400" y="33660"/>
                </a:lnTo>
                <a:lnTo>
                  <a:pt x="64380" y="33700"/>
                </a:lnTo>
                <a:lnTo>
                  <a:pt x="64140" y="33620"/>
                </a:lnTo>
                <a:lnTo>
                  <a:pt x="63100" y="32930"/>
                </a:lnTo>
                <a:lnTo>
                  <a:pt x="62740" y="32570"/>
                </a:lnTo>
                <a:lnTo>
                  <a:pt x="62490" y="32080"/>
                </a:lnTo>
                <a:lnTo>
                  <a:pt x="62140" y="31920"/>
                </a:lnTo>
                <a:lnTo>
                  <a:pt x="62080" y="31820"/>
                </a:lnTo>
                <a:lnTo>
                  <a:pt x="62120" y="31740"/>
                </a:lnTo>
                <a:lnTo>
                  <a:pt x="62160" y="31670"/>
                </a:lnTo>
                <a:lnTo>
                  <a:pt x="62170" y="31600"/>
                </a:lnTo>
                <a:lnTo>
                  <a:pt x="62170" y="31500"/>
                </a:lnTo>
                <a:lnTo>
                  <a:pt x="62140" y="31300"/>
                </a:lnTo>
                <a:lnTo>
                  <a:pt x="62110" y="31220"/>
                </a:lnTo>
                <a:lnTo>
                  <a:pt x="62070" y="31160"/>
                </a:lnTo>
                <a:lnTo>
                  <a:pt x="62030" y="31130"/>
                </a:lnTo>
                <a:lnTo>
                  <a:pt x="61950" y="31100"/>
                </a:lnTo>
                <a:lnTo>
                  <a:pt x="61810" y="31080"/>
                </a:lnTo>
                <a:lnTo>
                  <a:pt x="61600" y="31090"/>
                </a:lnTo>
                <a:lnTo>
                  <a:pt x="61460" y="31110"/>
                </a:lnTo>
                <a:lnTo>
                  <a:pt x="61390" y="31100"/>
                </a:lnTo>
                <a:lnTo>
                  <a:pt x="61260" y="31050"/>
                </a:lnTo>
                <a:lnTo>
                  <a:pt x="61140" y="30940"/>
                </a:lnTo>
                <a:lnTo>
                  <a:pt x="61090" y="30880"/>
                </a:lnTo>
                <a:lnTo>
                  <a:pt x="61060" y="30820"/>
                </a:lnTo>
                <a:lnTo>
                  <a:pt x="61060" y="30770"/>
                </a:lnTo>
                <a:lnTo>
                  <a:pt x="61070" y="30670"/>
                </a:lnTo>
                <a:lnTo>
                  <a:pt x="61100" y="30530"/>
                </a:lnTo>
                <a:lnTo>
                  <a:pt x="61100" y="30470"/>
                </a:lnTo>
                <a:lnTo>
                  <a:pt x="61100" y="30400"/>
                </a:lnTo>
                <a:lnTo>
                  <a:pt x="61060" y="30270"/>
                </a:lnTo>
                <a:lnTo>
                  <a:pt x="61020" y="30200"/>
                </a:lnTo>
                <a:lnTo>
                  <a:pt x="60970" y="30160"/>
                </a:lnTo>
                <a:lnTo>
                  <a:pt x="60930" y="30140"/>
                </a:lnTo>
                <a:lnTo>
                  <a:pt x="60790" y="30130"/>
                </a:lnTo>
                <a:lnTo>
                  <a:pt x="60080" y="30190"/>
                </a:lnTo>
                <a:lnTo>
                  <a:pt x="59850" y="30170"/>
                </a:lnTo>
                <a:lnTo>
                  <a:pt x="59640" y="30080"/>
                </a:lnTo>
                <a:lnTo>
                  <a:pt x="59080" y="30100"/>
                </a:lnTo>
                <a:lnTo>
                  <a:pt x="58910" y="30070"/>
                </a:lnTo>
                <a:lnTo>
                  <a:pt x="58890" y="30040"/>
                </a:lnTo>
                <a:lnTo>
                  <a:pt x="58780" y="29910"/>
                </a:lnTo>
                <a:lnTo>
                  <a:pt x="58720" y="29860"/>
                </a:lnTo>
                <a:lnTo>
                  <a:pt x="58630" y="29790"/>
                </a:lnTo>
                <a:lnTo>
                  <a:pt x="58400" y="29770"/>
                </a:lnTo>
                <a:lnTo>
                  <a:pt x="57730" y="29800"/>
                </a:lnTo>
                <a:lnTo>
                  <a:pt x="57310" y="29880"/>
                </a:lnTo>
                <a:lnTo>
                  <a:pt x="57130" y="29880"/>
                </a:lnTo>
                <a:lnTo>
                  <a:pt x="57040" y="29900"/>
                </a:lnTo>
                <a:lnTo>
                  <a:pt x="57000" y="29920"/>
                </a:lnTo>
                <a:lnTo>
                  <a:pt x="57000" y="29960"/>
                </a:lnTo>
                <a:lnTo>
                  <a:pt x="57050" y="30280"/>
                </a:lnTo>
                <a:lnTo>
                  <a:pt x="57040" y="30380"/>
                </a:lnTo>
                <a:lnTo>
                  <a:pt x="57030" y="30420"/>
                </a:lnTo>
                <a:lnTo>
                  <a:pt x="56990" y="30460"/>
                </a:lnTo>
                <a:lnTo>
                  <a:pt x="56940" y="30520"/>
                </a:lnTo>
                <a:lnTo>
                  <a:pt x="56760" y="30660"/>
                </a:lnTo>
                <a:lnTo>
                  <a:pt x="56720" y="30700"/>
                </a:lnTo>
                <a:lnTo>
                  <a:pt x="56690" y="30740"/>
                </a:lnTo>
                <a:lnTo>
                  <a:pt x="56600" y="30930"/>
                </a:lnTo>
                <a:lnTo>
                  <a:pt x="56550" y="30970"/>
                </a:lnTo>
                <a:lnTo>
                  <a:pt x="56510" y="30990"/>
                </a:lnTo>
                <a:lnTo>
                  <a:pt x="56460" y="31000"/>
                </a:lnTo>
                <a:lnTo>
                  <a:pt x="56420" y="30990"/>
                </a:lnTo>
                <a:lnTo>
                  <a:pt x="56380" y="30980"/>
                </a:lnTo>
                <a:lnTo>
                  <a:pt x="56340" y="30960"/>
                </a:lnTo>
                <a:lnTo>
                  <a:pt x="56310" y="30930"/>
                </a:lnTo>
                <a:lnTo>
                  <a:pt x="56240" y="30850"/>
                </a:lnTo>
                <a:lnTo>
                  <a:pt x="56200" y="30830"/>
                </a:lnTo>
                <a:lnTo>
                  <a:pt x="56170" y="30810"/>
                </a:lnTo>
                <a:lnTo>
                  <a:pt x="56120" y="30800"/>
                </a:lnTo>
                <a:lnTo>
                  <a:pt x="56070" y="30800"/>
                </a:lnTo>
                <a:lnTo>
                  <a:pt x="55820" y="30870"/>
                </a:lnTo>
                <a:lnTo>
                  <a:pt x="55760" y="30870"/>
                </a:lnTo>
                <a:lnTo>
                  <a:pt x="55720" y="30860"/>
                </a:lnTo>
                <a:lnTo>
                  <a:pt x="55610" y="30820"/>
                </a:lnTo>
                <a:lnTo>
                  <a:pt x="55120" y="30900"/>
                </a:lnTo>
                <a:lnTo>
                  <a:pt x="54960" y="30880"/>
                </a:lnTo>
                <a:lnTo>
                  <a:pt x="54910" y="30840"/>
                </a:lnTo>
                <a:lnTo>
                  <a:pt x="54800" y="30740"/>
                </a:lnTo>
                <a:lnTo>
                  <a:pt x="54700" y="30610"/>
                </a:lnTo>
                <a:lnTo>
                  <a:pt x="54630" y="30460"/>
                </a:lnTo>
                <a:lnTo>
                  <a:pt x="54590" y="30340"/>
                </a:lnTo>
                <a:lnTo>
                  <a:pt x="54480" y="29800"/>
                </a:lnTo>
                <a:lnTo>
                  <a:pt x="54470" y="29770"/>
                </a:lnTo>
                <a:lnTo>
                  <a:pt x="54120" y="29150"/>
                </a:lnTo>
                <a:lnTo>
                  <a:pt x="54080" y="29060"/>
                </a:lnTo>
                <a:lnTo>
                  <a:pt x="54080" y="29010"/>
                </a:lnTo>
                <a:lnTo>
                  <a:pt x="54090" y="28700"/>
                </a:lnTo>
                <a:lnTo>
                  <a:pt x="54050" y="28500"/>
                </a:lnTo>
                <a:lnTo>
                  <a:pt x="53930" y="28100"/>
                </a:lnTo>
                <a:lnTo>
                  <a:pt x="53920" y="28060"/>
                </a:lnTo>
                <a:lnTo>
                  <a:pt x="53930" y="28010"/>
                </a:lnTo>
                <a:lnTo>
                  <a:pt x="53940" y="27980"/>
                </a:lnTo>
                <a:lnTo>
                  <a:pt x="53960" y="27940"/>
                </a:lnTo>
                <a:lnTo>
                  <a:pt x="53990" y="27920"/>
                </a:lnTo>
                <a:lnTo>
                  <a:pt x="54030" y="27900"/>
                </a:lnTo>
                <a:lnTo>
                  <a:pt x="54070" y="27880"/>
                </a:lnTo>
                <a:lnTo>
                  <a:pt x="54170" y="27870"/>
                </a:lnTo>
                <a:lnTo>
                  <a:pt x="54470" y="27890"/>
                </a:lnTo>
                <a:lnTo>
                  <a:pt x="54520" y="27880"/>
                </a:lnTo>
                <a:lnTo>
                  <a:pt x="54560" y="27870"/>
                </a:lnTo>
                <a:lnTo>
                  <a:pt x="54600" y="27860"/>
                </a:lnTo>
                <a:lnTo>
                  <a:pt x="54630" y="27830"/>
                </a:lnTo>
                <a:lnTo>
                  <a:pt x="54660" y="27790"/>
                </a:lnTo>
                <a:lnTo>
                  <a:pt x="54690" y="27730"/>
                </a:lnTo>
                <a:lnTo>
                  <a:pt x="54710" y="27600"/>
                </a:lnTo>
                <a:lnTo>
                  <a:pt x="54700" y="27510"/>
                </a:lnTo>
                <a:lnTo>
                  <a:pt x="54690" y="27450"/>
                </a:lnTo>
                <a:lnTo>
                  <a:pt x="54610" y="27300"/>
                </a:lnTo>
                <a:lnTo>
                  <a:pt x="54520" y="27170"/>
                </a:lnTo>
                <a:lnTo>
                  <a:pt x="54490" y="27140"/>
                </a:lnTo>
                <a:lnTo>
                  <a:pt x="54440" y="27090"/>
                </a:lnTo>
                <a:lnTo>
                  <a:pt x="54370" y="27040"/>
                </a:lnTo>
                <a:lnTo>
                  <a:pt x="54260" y="26970"/>
                </a:lnTo>
                <a:lnTo>
                  <a:pt x="54110" y="26910"/>
                </a:lnTo>
                <a:lnTo>
                  <a:pt x="54250" y="26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