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Puntarenas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Costa Rica • State Map | Fully Editable Vector Shape</a:t>
            </a:r>
          </a:p>
        </p:txBody>
      </p:sp>
      <p:sp>
        <p:nvSpPr>
          <p:cNvPr id="101" name="Puntarena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850" y="18920"/>
                </a:moveTo>
                <a:lnTo>
                  <a:pt x="51200" y="19490"/>
                </a:lnTo>
                <a:lnTo>
                  <a:pt x="51300" y="19610"/>
                </a:lnTo>
                <a:lnTo>
                  <a:pt x="51330" y="19630"/>
                </a:lnTo>
                <a:lnTo>
                  <a:pt x="51430" y="19700"/>
                </a:lnTo>
                <a:lnTo>
                  <a:pt x="51520" y="19710"/>
                </a:lnTo>
                <a:lnTo>
                  <a:pt x="51650" y="19700"/>
                </a:lnTo>
                <a:lnTo>
                  <a:pt x="51950" y="19650"/>
                </a:lnTo>
                <a:lnTo>
                  <a:pt x="52170" y="19580"/>
                </a:lnTo>
                <a:lnTo>
                  <a:pt x="52270" y="19520"/>
                </a:lnTo>
                <a:lnTo>
                  <a:pt x="52310" y="19510"/>
                </a:lnTo>
                <a:lnTo>
                  <a:pt x="52350" y="19490"/>
                </a:lnTo>
                <a:lnTo>
                  <a:pt x="52470" y="19510"/>
                </a:lnTo>
                <a:lnTo>
                  <a:pt x="52750" y="19690"/>
                </a:lnTo>
                <a:lnTo>
                  <a:pt x="52840" y="19940"/>
                </a:lnTo>
                <a:lnTo>
                  <a:pt x="52900" y="20030"/>
                </a:lnTo>
                <a:lnTo>
                  <a:pt x="53000" y="20110"/>
                </a:lnTo>
                <a:lnTo>
                  <a:pt x="53020" y="20130"/>
                </a:lnTo>
                <a:lnTo>
                  <a:pt x="53030" y="20190"/>
                </a:lnTo>
                <a:lnTo>
                  <a:pt x="53010" y="20270"/>
                </a:lnTo>
                <a:lnTo>
                  <a:pt x="52840" y="20580"/>
                </a:lnTo>
                <a:lnTo>
                  <a:pt x="52800" y="20700"/>
                </a:lnTo>
                <a:lnTo>
                  <a:pt x="52700" y="21060"/>
                </a:lnTo>
                <a:lnTo>
                  <a:pt x="52700" y="21120"/>
                </a:lnTo>
                <a:lnTo>
                  <a:pt x="52720" y="21180"/>
                </a:lnTo>
                <a:lnTo>
                  <a:pt x="52800" y="21340"/>
                </a:lnTo>
                <a:lnTo>
                  <a:pt x="52820" y="21430"/>
                </a:lnTo>
                <a:lnTo>
                  <a:pt x="52830" y="21490"/>
                </a:lnTo>
                <a:lnTo>
                  <a:pt x="52770" y="21900"/>
                </a:lnTo>
                <a:lnTo>
                  <a:pt x="52840" y="22150"/>
                </a:lnTo>
                <a:lnTo>
                  <a:pt x="53010" y="22520"/>
                </a:lnTo>
                <a:lnTo>
                  <a:pt x="53110" y="22660"/>
                </a:lnTo>
                <a:lnTo>
                  <a:pt x="53360" y="22980"/>
                </a:lnTo>
                <a:lnTo>
                  <a:pt x="53490" y="23190"/>
                </a:lnTo>
                <a:lnTo>
                  <a:pt x="53750" y="23500"/>
                </a:lnTo>
                <a:lnTo>
                  <a:pt x="53850" y="23660"/>
                </a:lnTo>
                <a:lnTo>
                  <a:pt x="53860" y="23690"/>
                </a:lnTo>
                <a:lnTo>
                  <a:pt x="53880" y="23740"/>
                </a:lnTo>
                <a:lnTo>
                  <a:pt x="53900" y="23770"/>
                </a:lnTo>
                <a:lnTo>
                  <a:pt x="53930" y="23780"/>
                </a:lnTo>
                <a:lnTo>
                  <a:pt x="53980" y="23780"/>
                </a:lnTo>
                <a:lnTo>
                  <a:pt x="54100" y="23740"/>
                </a:lnTo>
                <a:lnTo>
                  <a:pt x="54230" y="23650"/>
                </a:lnTo>
                <a:lnTo>
                  <a:pt x="54270" y="23630"/>
                </a:lnTo>
                <a:lnTo>
                  <a:pt x="54380" y="23690"/>
                </a:lnTo>
                <a:lnTo>
                  <a:pt x="54580" y="24020"/>
                </a:lnTo>
                <a:lnTo>
                  <a:pt x="54570" y="24130"/>
                </a:lnTo>
                <a:lnTo>
                  <a:pt x="54550" y="24170"/>
                </a:lnTo>
                <a:lnTo>
                  <a:pt x="54500" y="24220"/>
                </a:lnTo>
                <a:lnTo>
                  <a:pt x="54420" y="24260"/>
                </a:lnTo>
                <a:lnTo>
                  <a:pt x="54180" y="24360"/>
                </a:lnTo>
                <a:lnTo>
                  <a:pt x="53400" y="24870"/>
                </a:lnTo>
                <a:lnTo>
                  <a:pt x="53220" y="24920"/>
                </a:lnTo>
                <a:lnTo>
                  <a:pt x="53100" y="25040"/>
                </a:lnTo>
                <a:lnTo>
                  <a:pt x="52810" y="25500"/>
                </a:lnTo>
                <a:lnTo>
                  <a:pt x="52700" y="25550"/>
                </a:lnTo>
                <a:lnTo>
                  <a:pt x="52670" y="25570"/>
                </a:lnTo>
                <a:lnTo>
                  <a:pt x="52650" y="25610"/>
                </a:lnTo>
                <a:lnTo>
                  <a:pt x="52640" y="25650"/>
                </a:lnTo>
                <a:lnTo>
                  <a:pt x="52640" y="25750"/>
                </a:lnTo>
                <a:lnTo>
                  <a:pt x="52620" y="25830"/>
                </a:lnTo>
                <a:lnTo>
                  <a:pt x="52670" y="25890"/>
                </a:lnTo>
                <a:lnTo>
                  <a:pt x="52780" y="25970"/>
                </a:lnTo>
                <a:lnTo>
                  <a:pt x="53110" y="26100"/>
                </a:lnTo>
                <a:lnTo>
                  <a:pt x="53370" y="26170"/>
                </a:lnTo>
                <a:lnTo>
                  <a:pt x="53580" y="26180"/>
                </a:lnTo>
                <a:lnTo>
                  <a:pt x="53760" y="26220"/>
                </a:lnTo>
                <a:lnTo>
                  <a:pt x="53910" y="26330"/>
                </a:lnTo>
                <a:lnTo>
                  <a:pt x="54250" y="26790"/>
                </a:lnTo>
                <a:lnTo>
                  <a:pt x="54110" y="26910"/>
                </a:lnTo>
                <a:lnTo>
                  <a:pt x="54260" y="26970"/>
                </a:lnTo>
                <a:lnTo>
                  <a:pt x="54370" y="27040"/>
                </a:lnTo>
                <a:lnTo>
                  <a:pt x="54440" y="27090"/>
                </a:lnTo>
                <a:lnTo>
                  <a:pt x="54490" y="27140"/>
                </a:lnTo>
                <a:lnTo>
                  <a:pt x="54520" y="27170"/>
                </a:lnTo>
                <a:lnTo>
                  <a:pt x="54610" y="27300"/>
                </a:lnTo>
                <a:lnTo>
                  <a:pt x="54690" y="27450"/>
                </a:lnTo>
                <a:lnTo>
                  <a:pt x="54700" y="27510"/>
                </a:lnTo>
                <a:lnTo>
                  <a:pt x="54710" y="27600"/>
                </a:lnTo>
                <a:lnTo>
                  <a:pt x="54690" y="27730"/>
                </a:lnTo>
                <a:lnTo>
                  <a:pt x="54660" y="27790"/>
                </a:lnTo>
                <a:lnTo>
                  <a:pt x="54630" y="27830"/>
                </a:lnTo>
                <a:lnTo>
                  <a:pt x="54600" y="27860"/>
                </a:lnTo>
                <a:lnTo>
                  <a:pt x="54560" y="27870"/>
                </a:lnTo>
                <a:lnTo>
                  <a:pt x="54520" y="27880"/>
                </a:lnTo>
                <a:lnTo>
                  <a:pt x="54470" y="27890"/>
                </a:lnTo>
                <a:lnTo>
                  <a:pt x="54170" y="27870"/>
                </a:lnTo>
                <a:lnTo>
                  <a:pt x="54070" y="27880"/>
                </a:lnTo>
                <a:lnTo>
                  <a:pt x="54030" y="27900"/>
                </a:lnTo>
                <a:lnTo>
                  <a:pt x="53990" y="27920"/>
                </a:lnTo>
                <a:lnTo>
                  <a:pt x="53960" y="27940"/>
                </a:lnTo>
                <a:lnTo>
                  <a:pt x="53940" y="27980"/>
                </a:lnTo>
                <a:lnTo>
                  <a:pt x="53930" y="28010"/>
                </a:lnTo>
                <a:lnTo>
                  <a:pt x="53920" y="28060"/>
                </a:lnTo>
                <a:lnTo>
                  <a:pt x="53930" y="28100"/>
                </a:lnTo>
                <a:lnTo>
                  <a:pt x="54050" y="28500"/>
                </a:lnTo>
                <a:lnTo>
                  <a:pt x="54090" y="28700"/>
                </a:lnTo>
                <a:lnTo>
                  <a:pt x="54080" y="29010"/>
                </a:lnTo>
                <a:lnTo>
                  <a:pt x="54080" y="29060"/>
                </a:lnTo>
                <a:lnTo>
                  <a:pt x="54120" y="29150"/>
                </a:lnTo>
                <a:lnTo>
                  <a:pt x="54470" y="29770"/>
                </a:lnTo>
                <a:lnTo>
                  <a:pt x="54480" y="29800"/>
                </a:lnTo>
                <a:lnTo>
                  <a:pt x="54590" y="30340"/>
                </a:lnTo>
                <a:lnTo>
                  <a:pt x="54630" y="30460"/>
                </a:lnTo>
                <a:lnTo>
                  <a:pt x="54700" y="30610"/>
                </a:lnTo>
                <a:lnTo>
                  <a:pt x="54800" y="30740"/>
                </a:lnTo>
                <a:lnTo>
                  <a:pt x="54910" y="30840"/>
                </a:lnTo>
                <a:lnTo>
                  <a:pt x="54960" y="30880"/>
                </a:lnTo>
                <a:lnTo>
                  <a:pt x="55120" y="30900"/>
                </a:lnTo>
                <a:lnTo>
                  <a:pt x="55610" y="30820"/>
                </a:lnTo>
                <a:lnTo>
                  <a:pt x="55720" y="30860"/>
                </a:lnTo>
                <a:lnTo>
                  <a:pt x="55760" y="30870"/>
                </a:lnTo>
                <a:lnTo>
                  <a:pt x="55820" y="30870"/>
                </a:lnTo>
                <a:lnTo>
                  <a:pt x="56070" y="30800"/>
                </a:lnTo>
                <a:lnTo>
                  <a:pt x="56120" y="30800"/>
                </a:lnTo>
                <a:lnTo>
                  <a:pt x="56170" y="30810"/>
                </a:lnTo>
                <a:lnTo>
                  <a:pt x="56200" y="30830"/>
                </a:lnTo>
                <a:lnTo>
                  <a:pt x="56240" y="30850"/>
                </a:lnTo>
                <a:lnTo>
                  <a:pt x="56310" y="30930"/>
                </a:lnTo>
                <a:lnTo>
                  <a:pt x="56340" y="30960"/>
                </a:lnTo>
                <a:lnTo>
                  <a:pt x="56380" y="30980"/>
                </a:lnTo>
                <a:lnTo>
                  <a:pt x="56420" y="30990"/>
                </a:lnTo>
                <a:lnTo>
                  <a:pt x="56460" y="31000"/>
                </a:lnTo>
                <a:lnTo>
                  <a:pt x="56510" y="30990"/>
                </a:lnTo>
                <a:lnTo>
                  <a:pt x="56550" y="30970"/>
                </a:lnTo>
                <a:lnTo>
                  <a:pt x="56600" y="30930"/>
                </a:lnTo>
                <a:lnTo>
                  <a:pt x="56690" y="30740"/>
                </a:lnTo>
                <a:lnTo>
                  <a:pt x="56720" y="30700"/>
                </a:lnTo>
                <a:lnTo>
                  <a:pt x="56760" y="30660"/>
                </a:lnTo>
                <a:lnTo>
                  <a:pt x="56940" y="30520"/>
                </a:lnTo>
                <a:lnTo>
                  <a:pt x="56990" y="30460"/>
                </a:lnTo>
                <a:lnTo>
                  <a:pt x="57030" y="30420"/>
                </a:lnTo>
                <a:lnTo>
                  <a:pt x="57040" y="30380"/>
                </a:lnTo>
                <a:lnTo>
                  <a:pt x="57050" y="30280"/>
                </a:lnTo>
                <a:lnTo>
                  <a:pt x="57000" y="29960"/>
                </a:lnTo>
                <a:lnTo>
                  <a:pt x="57000" y="29920"/>
                </a:lnTo>
                <a:lnTo>
                  <a:pt x="57040" y="29900"/>
                </a:lnTo>
                <a:lnTo>
                  <a:pt x="57130" y="29880"/>
                </a:lnTo>
                <a:lnTo>
                  <a:pt x="57310" y="29880"/>
                </a:lnTo>
                <a:lnTo>
                  <a:pt x="57730" y="29800"/>
                </a:lnTo>
                <a:lnTo>
                  <a:pt x="58400" y="29770"/>
                </a:lnTo>
                <a:lnTo>
                  <a:pt x="58630" y="29790"/>
                </a:lnTo>
                <a:lnTo>
                  <a:pt x="58720" y="29860"/>
                </a:lnTo>
                <a:lnTo>
                  <a:pt x="58780" y="29910"/>
                </a:lnTo>
                <a:lnTo>
                  <a:pt x="58890" y="30040"/>
                </a:lnTo>
                <a:lnTo>
                  <a:pt x="58910" y="30070"/>
                </a:lnTo>
                <a:lnTo>
                  <a:pt x="59080" y="30100"/>
                </a:lnTo>
                <a:lnTo>
                  <a:pt x="59640" y="30080"/>
                </a:lnTo>
                <a:lnTo>
                  <a:pt x="59850" y="30170"/>
                </a:lnTo>
                <a:lnTo>
                  <a:pt x="60080" y="30190"/>
                </a:lnTo>
                <a:lnTo>
                  <a:pt x="60790" y="30130"/>
                </a:lnTo>
                <a:lnTo>
                  <a:pt x="60930" y="30140"/>
                </a:lnTo>
                <a:lnTo>
                  <a:pt x="60970" y="30160"/>
                </a:lnTo>
                <a:lnTo>
                  <a:pt x="61020" y="30200"/>
                </a:lnTo>
                <a:lnTo>
                  <a:pt x="61060" y="30270"/>
                </a:lnTo>
                <a:lnTo>
                  <a:pt x="61100" y="30400"/>
                </a:lnTo>
                <a:lnTo>
                  <a:pt x="61100" y="30470"/>
                </a:lnTo>
                <a:lnTo>
                  <a:pt x="61100" y="30530"/>
                </a:lnTo>
                <a:lnTo>
                  <a:pt x="61070" y="30670"/>
                </a:lnTo>
                <a:lnTo>
                  <a:pt x="61060" y="30770"/>
                </a:lnTo>
                <a:lnTo>
                  <a:pt x="61060" y="30820"/>
                </a:lnTo>
                <a:lnTo>
                  <a:pt x="61090" y="30880"/>
                </a:lnTo>
                <a:lnTo>
                  <a:pt x="61140" y="30940"/>
                </a:lnTo>
                <a:lnTo>
                  <a:pt x="61260" y="31050"/>
                </a:lnTo>
                <a:lnTo>
                  <a:pt x="61390" y="31100"/>
                </a:lnTo>
                <a:lnTo>
                  <a:pt x="61460" y="31110"/>
                </a:lnTo>
                <a:lnTo>
                  <a:pt x="61600" y="31090"/>
                </a:lnTo>
                <a:lnTo>
                  <a:pt x="61810" y="31080"/>
                </a:lnTo>
                <a:lnTo>
                  <a:pt x="61950" y="31100"/>
                </a:lnTo>
                <a:lnTo>
                  <a:pt x="62030" y="31130"/>
                </a:lnTo>
                <a:lnTo>
                  <a:pt x="62070" y="31160"/>
                </a:lnTo>
                <a:lnTo>
                  <a:pt x="62110" y="31220"/>
                </a:lnTo>
                <a:lnTo>
                  <a:pt x="62140" y="31300"/>
                </a:lnTo>
                <a:lnTo>
                  <a:pt x="62170" y="31500"/>
                </a:lnTo>
                <a:lnTo>
                  <a:pt x="62170" y="31600"/>
                </a:lnTo>
                <a:lnTo>
                  <a:pt x="62160" y="31670"/>
                </a:lnTo>
                <a:lnTo>
                  <a:pt x="62120" y="31740"/>
                </a:lnTo>
                <a:lnTo>
                  <a:pt x="62080" y="31820"/>
                </a:lnTo>
                <a:lnTo>
                  <a:pt x="62140" y="31920"/>
                </a:lnTo>
                <a:lnTo>
                  <a:pt x="62490" y="32080"/>
                </a:lnTo>
                <a:lnTo>
                  <a:pt x="62740" y="32570"/>
                </a:lnTo>
                <a:lnTo>
                  <a:pt x="63100" y="32930"/>
                </a:lnTo>
                <a:lnTo>
                  <a:pt x="64140" y="33620"/>
                </a:lnTo>
                <a:lnTo>
                  <a:pt x="64380" y="33700"/>
                </a:lnTo>
                <a:lnTo>
                  <a:pt x="64400" y="33660"/>
                </a:lnTo>
                <a:lnTo>
                  <a:pt x="64430" y="33630"/>
                </a:lnTo>
                <a:lnTo>
                  <a:pt x="64460" y="33610"/>
                </a:lnTo>
                <a:lnTo>
                  <a:pt x="64490" y="33580"/>
                </a:lnTo>
                <a:lnTo>
                  <a:pt x="64530" y="33570"/>
                </a:lnTo>
                <a:lnTo>
                  <a:pt x="64570" y="33550"/>
                </a:lnTo>
                <a:lnTo>
                  <a:pt x="64610" y="33550"/>
                </a:lnTo>
                <a:lnTo>
                  <a:pt x="64660" y="33550"/>
                </a:lnTo>
                <a:lnTo>
                  <a:pt x="64700" y="33560"/>
                </a:lnTo>
                <a:lnTo>
                  <a:pt x="64750" y="33590"/>
                </a:lnTo>
                <a:lnTo>
                  <a:pt x="64810" y="33650"/>
                </a:lnTo>
                <a:lnTo>
                  <a:pt x="64920" y="33850"/>
                </a:lnTo>
                <a:lnTo>
                  <a:pt x="64940" y="33920"/>
                </a:lnTo>
                <a:lnTo>
                  <a:pt x="65010" y="34220"/>
                </a:lnTo>
                <a:lnTo>
                  <a:pt x="65030" y="34260"/>
                </a:lnTo>
                <a:lnTo>
                  <a:pt x="65540" y="34780"/>
                </a:lnTo>
                <a:lnTo>
                  <a:pt x="65640" y="34920"/>
                </a:lnTo>
                <a:lnTo>
                  <a:pt x="65700" y="35020"/>
                </a:lnTo>
                <a:lnTo>
                  <a:pt x="65680" y="35180"/>
                </a:lnTo>
                <a:lnTo>
                  <a:pt x="65680" y="35280"/>
                </a:lnTo>
                <a:lnTo>
                  <a:pt x="65700" y="35460"/>
                </a:lnTo>
                <a:lnTo>
                  <a:pt x="65810" y="35780"/>
                </a:lnTo>
                <a:lnTo>
                  <a:pt x="65880" y="35930"/>
                </a:lnTo>
                <a:lnTo>
                  <a:pt x="65920" y="36000"/>
                </a:lnTo>
                <a:lnTo>
                  <a:pt x="65980" y="36060"/>
                </a:lnTo>
                <a:lnTo>
                  <a:pt x="66090" y="36160"/>
                </a:lnTo>
                <a:lnTo>
                  <a:pt x="66880" y="36520"/>
                </a:lnTo>
                <a:lnTo>
                  <a:pt x="66990" y="36550"/>
                </a:lnTo>
                <a:lnTo>
                  <a:pt x="67040" y="36540"/>
                </a:lnTo>
                <a:lnTo>
                  <a:pt x="67080" y="36530"/>
                </a:lnTo>
                <a:lnTo>
                  <a:pt x="67110" y="36510"/>
                </a:lnTo>
                <a:lnTo>
                  <a:pt x="67130" y="36480"/>
                </a:lnTo>
                <a:lnTo>
                  <a:pt x="67270" y="36280"/>
                </a:lnTo>
                <a:lnTo>
                  <a:pt x="67300" y="36260"/>
                </a:lnTo>
                <a:lnTo>
                  <a:pt x="67340" y="36240"/>
                </a:lnTo>
                <a:lnTo>
                  <a:pt x="67380" y="36220"/>
                </a:lnTo>
                <a:lnTo>
                  <a:pt x="67430" y="36210"/>
                </a:lnTo>
                <a:lnTo>
                  <a:pt x="67480" y="36210"/>
                </a:lnTo>
                <a:lnTo>
                  <a:pt x="67520" y="36210"/>
                </a:lnTo>
                <a:lnTo>
                  <a:pt x="67560" y="36210"/>
                </a:lnTo>
                <a:lnTo>
                  <a:pt x="67610" y="36220"/>
                </a:lnTo>
                <a:lnTo>
                  <a:pt x="67760" y="36300"/>
                </a:lnTo>
                <a:lnTo>
                  <a:pt x="67980" y="36510"/>
                </a:lnTo>
                <a:lnTo>
                  <a:pt x="68340" y="36950"/>
                </a:lnTo>
                <a:lnTo>
                  <a:pt x="68390" y="37050"/>
                </a:lnTo>
                <a:lnTo>
                  <a:pt x="68400" y="37090"/>
                </a:lnTo>
                <a:lnTo>
                  <a:pt x="68410" y="37130"/>
                </a:lnTo>
                <a:lnTo>
                  <a:pt x="68530" y="37550"/>
                </a:lnTo>
                <a:lnTo>
                  <a:pt x="68540" y="37580"/>
                </a:lnTo>
                <a:lnTo>
                  <a:pt x="68590" y="37640"/>
                </a:lnTo>
                <a:lnTo>
                  <a:pt x="68690" y="37770"/>
                </a:lnTo>
                <a:lnTo>
                  <a:pt x="70130" y="38700"/>
                </a:lnTo>
                <a:lnTo>
                  <a:pt x="70160" y="38720"/>
                </a:lnTo>
                <a:lnTo>
                  <a:pt x="70330" y="38710"/>
                </a:lnTo>
                <a:lnTo>
                  <a:pt x="70470" y="38690"/>
                </a:lnTo>
                <a:lnTo>
                  <a:pt x="70510" y="38680"/>
                </a:lnTo>
                <a:lnTo>
                  <a:pt x="70560" y="38690"/>
                </a:lnTo>
                <a:lnTo>
                  <a:pt x="70600" y="38710"/>
                </a:lnTo>
                <a:lnTo>
                  <a:pt x="70670" y="38760"/>
                </a:lnTo>
                <a:lnTo>
                  <a:pt x="70740" y="38840"/>
                </a:lnTo>
                <a:lnTo>
                  <a:pt x="70770" y="38870"/>
                </a:lnTo>
                <a:lnTo>
                  <a:pt x="70840" y="38910"/>
                </a:lnTo>
                <a:lnTo>
                  <a:pt x="70880" y="38920"/>
                </a:lnTo>
                <a:lnTo>
                  <a:pt x="70920" y="38930"/>
                </a:lnTo>
                <a:lnTo>
                  <a:pt x="70970" y="38930"/>
                </a:lnTo>
                <a:lnTo>
                  <a:pt x="71000" y="38910"/>
                </a:lnTo>
                <a:lnTo>
                  <a:pt x="71030" y="38890"/>
                </a:lnTo>
                <a:lnTo>
                  <a:pt x="71060" y="38870"/>
                </a:lnTo>
                <a:lnTo>
                  <a:pt x="71230" y="38630"/>
                </a:lnTo>
                <a:lnTo>
                  <a:pt x="71290" y="38570"/>
                </a:lnTo>
                <a:lnTo>
                  <a:pt x="71340" y="38540"/>
                </a:lnTo>
                <a:lnTo>
                  <a:pt x="71370" y="38520"/>
                </a:lnTo>
                <a:lnTo>
                  <a:pt x="71410" y="38500"/>
                </a:lnTo>
                <a:lnTo>
                  <a:pt x="71440" y="38470"/>
                </a:lnTo>
                <a:lnTo>
                  <a:pt x="71460" y="38410"/>
                </a:lnTo>
                <a:lnTo>
                  <a:pt x="71470" y="38330"/>
                </a:lnTo>
                <a:lnTo>
                  <a:pt x="71420" y="37960"/>
                </a:lnTo>
                <a:lnTo>
                  <a:pt x="71430" y="37900"/>
                </a:lnTo>
                <a:lnTo>
                  <a:pt x="71460" y="37810"/>
                </a:lnTo>
                <a:lnTo>
                  <a:pt x="71580" y="37590"/>
                </a:lnTo>
                <a:lnTo>
                  <a:pt x="71610" y="37490"/>
                </a:lnTo>
                <a:lnTo>
                  <a:pt x="71600" y="37300"/>
                </a:lnTo>
                <a:lnTo>
                  <a:pt x="71580" y="37210"/>
                </a:lnTo>
                <a:lnTo>
                  <a:pt x="71560" y="37150"/>
                </a:lnTo>
                <a:lnTo>
                  <a:pt x="71540" y="37120"/>
                </a:lnTo>
                <a:lnTo>
                  <a:pt x="71530" y="37070"/>
                </a:lnTo>
                <a:lnTo>
                  <a:pt x="71510" y="37040"/>
                </a:lnTo>
                <a:lnTo>
                  <a:pt x="71480" y="37020"/>
                </a:lnTo>
                <a:lnTo>
                  <a:pt x="71440" y="37020"/>
                </a:lnTo>
                <a:lnTo>
                  <a:pt x="71400" y="37020"/>
                </a:lnTo>
                <a:lnTo>
                  <a:pt x="71360" y="37020"/>
                </a:lnTo>
                <a:lnTo>
                  <a:pt x="71320" y="37010"/>
                </a:lnTo>
                <a:lnTo>
                  <a:pt x="71290" y="36990"/>
                </a:lnTo>
                <a:lnTo>
                  <a:pt x="71270" y="36960"/>
                </a:lnTo>
                <a:lnTo>
                  <a:pt x="71240" y="36930"/>
                </a:lnTo>
                <a:lnTo>
                  <a:pt x="71200" y="36920"/>
                </a:lnTo>
                <a:lnTo>
                  <a:pt x="71060" y="36890"/>
                </a:lnTo>
                <a:lnTo>
                  <a:pt x="71030" y="36870"/>
                </a:lnTo>
                <a:lnTo>
                  <a:pt x="71010" y="36840"/>
                </a:lnTo>
                <a:lnTo>
                  <a:pt x="71010" y="36790"/>
                </a:lnTo>
                <a:lnTo>
                  <a:pt x="71160" y="35990"/>
                </a:lnTo>
                <a:lnTo>
                  <a:pt x="71170" y="35950"/>
                </a:lnTo>
                <a:lnTo>
                  <a:pt x="71230" y="35870"/>
                </a:lnTo>
                <a:lnTo>
                  <a:pt x="71660" y="35380"/>
                </a:lnTo>
                <a:lnTo>
                  <a:pt x="71690" y="35320"/>
                </a:lnTo>
                <a:lnTo>
                  <a:pt x="71730" y="35230"/>
                </a:lnTo>
                <a:lnTo>
                  <a:pt x="71840" y="34840"/>
                </a:lnTo>
                <a:lnTo>
                  <a:pt x="71890" y="34750"/>
                </a:lnTo>
                <a:lnTo>
                  <a:pt x="71930" y="34690"/>
                </a:lnTo>
                <a:lnTo>
                  <a:pt x="72270" y="34330"/>
                </a:lnTo>
                <a:lnTo>
                  <a:pt x="72690" y="34450"/>
                </a:lnTo>
                <a:lnTo>
                  <a:pt x="72740" y="34480"/>
                </a:lnTo>
                <a:lnTo>
                  <a:pt x="72790" y="34530"/>
                </a:lnTo>
                <a:lnTo>
                  <a:pt x="72810" y="34570"/>
                </a:lnTo>
                <a:lnTo>
                  <a:pt x="72820" y="34630"/>
                </a:lnTo>
                <a:lnTo>
                  <a:pt x="72860" y="34750"/>
                </a:lnTo>
                <a:lnTo>
                  <a:pt x="72890" y="34770"/>
                </a:lnTo>
                <a:lnTo>
                  <a:pt x="72930" y="34760"/>
                </a:lnTo>
                <a:lnTo>
                  <a:pt x="72960" y="34740"/>
                </a:lnTo>
                <a:lnTo>
                  <a:pt x="72990" y="34720"/>
                </a:lnTo>
                <a:lnTo>
                  <a:pt x="73050" y="34660"/>
                </a:lnTo>
                <a:lnTo>
                  <a:pt x="73110" y="34630"/>
                </a:lnTo>
                <a:lnTo>
                  <a:pt x="73190" y="34610"/>
                </a:lnTo>
                <a:lnTo>
                  <a:pt x="73490" y="34580"/>
                </a:lnTo>
                <a:lnTo>
                  <a:pt x="73560" y="34560"/>
                </a:lnTo>
                <a:lnTo>
                  <a:pt x="73580" y="34530"/>
                </a:lnTo>
                <a:lnTo>
                  <a:pt x="73770" y="34270"/>
                </a:lnTo>
                <a:lnTo>
                  <a:pt x="73810" y="34230"/>
                </a:lnTo>
                <a:lnTo>
                  <a:pt x="73870" y="34190"/>
                </a:lnTo>
                <a:lnTo>
                  <a:pt x="73980" y="34130"/>
                </a:lnTo>
                <a:lnTo>
                  <a:pt x="74050" y="34120"/>
                </a:lnTo>
                <a:lnTo>
                  <a:pt x="74100" y="34120"/>
                </a:lnTo>
                <a:lnTo>
                  <a:pt x="74180" y="34160"/>
                </a:lnTo>
                <a:lnTo>
                  <a:pt x="74250" y="34210"/>
                </a:lnTo>
                <a:lnTo>
                  <a:pt x="74540" y="34460"/>
                </a:lnTo>
                <a:lnTo>
                  <a:pt x="74580" y="34480"/>
                </a:lnTo>
                <a:lnTo>
                  <a:pt x="74610" y="34500"/>
                </a:lnTo>
                <a:lnTo>
                  <a:pt x="74690" y="34540"/>
                </a:lnTo>
                <a:lnTo>
                  <a:pt x="74980" y="34640"/>
                </a:lnTo>
                <a:lnTo>
                  <a:pt x="75060" y="34680"/>
                </a:lnTo>
                <a:lnTo>
                  <a:pt x="75210" y="34780"/>
                </a:lnTo>
                <a:lnTo>
                  <a:pt x="75460" y="34900"/>
                </a:lnTo>
                <a:lnTo>
                  <a:pt x="75570" y="34940"/>
                </a:lnTo>
                <a:lnTo>
                  <a:pt x="75650" y="34950"/>
                </a:lnTo>
                <a:lnTo>
                  <a:pt x="75710" y="34950"/>
                </a:lnTo>
                <a:lnTo>
                  <a:pt x="75920" y="34910"/>
                </a:lnTo>
                <a:lnTo>
                  <a:pt x="76260" y="34890"/>
                </a:lnTo>
                <a:lnTo>
                  <a:pt x="76370" y="34900"/>
                </a:lnTo>
                <a:lnTo>
                  <a:pt x="76440" y="34920"/>
                </a:lnTo>
                <a:lnTo>
                  <a:pt x="77050" y="35720"/>
                </a:lnTo>
                <a:lnTo>
                  <a:pt x="77170" y="35830"/>
                </a:lnTo>
                <a:lnTo>
                  <a:pt x="77230" y="35870"/>
                </a:lnTo>
                <a:lnTo>
                  <a:pt x="77790" y="36200"/>
                </a:lnTo>
                <a:lnTo>
                  <a:pt x="77830" y="36220"/>
                </a:lnTo>
                <a:lnTo>
                  <a:pt x="77860" y="36250"/>
                </a:lnTo>
                <a:lnTo>
                  <a:pt x="77880" y="36280"/>
                </a:lnTo>
                <a:lnTo>
                  <a:pt x="77920" y="36350"/>
                </a:lnTo>
                <a:lnTo>
                  <a:pt x="77970" y="36510"/>
                </a:lnTo>
                <a:lnTo>
                  <a:pt x="78140" y="37370"/>
                </a:lnTo>
                <a:lnTo>
                  <a:pt x="78170" y="37420"/>
                </a:lnTo>
                <a:lnTo>
                  <a:pt x="78210" y="37510"/>
                </a:lnTo>
                <a:lnTo>
                  <a:pt x="78260" y="37550"/>
                </a:lnTo>
                <a:lnTo>
                  <a:pt x="78310" y="37580"/>
                </a:lnTo>
                <a:lnTo>
                  <a:pt x="78850" y="37730"/>
                </a:lnTo>
                <a:lnTo>
                  <a:pt x="78950" y="37770"/>
                </a:lnTo>
                <a:lnTo>
                  <a:pt x="79010" y="37810"/>
                </a:lnTo>
                <a:lnTo>
                  <a:pt x="79100" y="37950"/>
                </a:lnTo>
                <a:lnTo>
                  <a:pt x="79200" y="38220"/>
                </a:lnTo>
                <a:lnTo>
                  <a:pt x="79280" y="38340"/>
                </a:lnTo>
                <a:lnTo>
                  <a:pt x="79540" y="38610"/>
                </a:lnTo>
                <a:lnTo>
                  <a:pt x="79800" y="38690"/>
                </a:lnTo>
                <a:lnTo>
                  <a:pt x="79850" y="38720"/>
                </a:lnTo>
                <a:lnTo>
                  <a:pt x="80000" y="38850"/>
                </a:lnTo>
                <a:lnTo>
                  <a:pt x="80010" y="38860"/>
                </a:lnTo>
                <a:lnTo>
                  <a:pt x="80010" y="39030"/>
                </a:lnTo>
                <a:lnTo>
                  <a:pt x="80480" y="38830"/>
                </a:lnTo>
                <a:lnTo>
                  <a:pt x="80630" y="38830"/>
                </a:lnTo>
                <a:lnTo>
                  <a:pt x="80740" y="38920"/>
                </a:lnTo>
                <a:lnTo>
                  <a:pt x="80790" y="39040"/>
                </a:lnTo>
                <a:lnTo>
                  <a:pt x="80840" y="39160"/>
                </a:lnTo>
                <a:lnTo>
                  <a:pt x="80910" y="39260"/>
                </a:lnTo>
                <a:lnTo>
                  <a:pt x="81000" y="39320"/>
                </a:lnTo>
                <a:lnTo>
                  <a:pt x="81360" y="39470"/>
                </a:lnTo>
                <a:lnTo>
                  <a:pt x="82080" y="40010"/>
                </a:lnTo>
                <a:lnTo>
                  <a:pt x="82800" y="40260"/>
                </a:lnTo>
                <a:lnTo>
                  <a:pt x="83010" y="40400"/>
                </a:lnTo>
                <a:lnTo>
                  <a:pt x="83420" y="41090"/>
                </a:lnTo>
                <a:lnTo>
                  <a:pt x="83470" y="41220"/>
                </a:lnTo>
                <a:lnTo>
                  <a:pt x="83480" y="41240"/>
                </a:lnTo>
                <a:lnTo>
                  <a:pt x="83470" y="41260"/>
                </a:lnTo>
                <a:lnTo>
                  <a:pt x="83410" y="41350"/>
                </a:lnTo>
                <a:lnTo>
                  <a:pt x="83250" y="41620"/>
                </a:lnTo>
                <a:lnTo>
                  <a:pt x="82780" y="41900"/>
                </a:lnTo>
                <a:lnTo>
                  <a:pt x="81150" y="42570"/>
                </a:lnTo>
                <a:lnTo>
                  <a:pt x="80970" y="42710"/>
                </a:lnTo>
                <a:lnTo>
                  <a:pt x="80920" y="42780"/>
                </a:lnTo>
                <a:lnTo>
                  <a:pt x="80810" y="42910"/>
                </a:lnTo>
                <a:lnTo>
                  <a:pt x="80890" y="42980"/>
                </a:lnTo>
                <a:lnTo>
                  <a:pt x="81020" y="43060"/>
                </a:lnTo>
                <a:lnTo>
                  <a:pt x="81010" y="43280"/>
                </a:lnTo>
                <a:lnTo>
                  <a:pt x="81000" y="43300"/>
                </a:lnTo>
                <a:lnTo>
                  <a:pt x="80870" y="43450"/>
                </a:lnTo>
                <a:lnTo>
                  <a:pt x="80740" y="43530"/>
                </a:lnTo>
                <a:lnTo>
                  <a:pt x="80540" y="43650"/>
                </a:lnTo>
                <a:lnTo>
                  <a:pt x="80400" y="43740"/>
                </a:lnTo>
                <a:lnTo>
                  <a:pt x="80380" y="43760"/>
                </a:lnTo>
                <a:lnTo>
                  <a:pt x="80270" y="43880"/>
                </a:lnTo>
                <a:lnTo>
                  <a:pt x="80250" y="44120"/>
                </a:lnTo>
                <a:lnTo>
                  <a:pt x="80330" y="44350"/>
                </a:lnTo>
                <a:lnTo>
                  <a:pt x="80470" y="44560"/>
                </a:lnTo>
                <a:lnTo>
                  <a:pt x="80960" y="45110"/>
                </a:lnTo>
                <a:lnTo>
                  <a:pt x="81230" y="45490"/>
                </a:lnTo>
                <a:lnTo>
                  <a:pt x="81420" y="45900"/>
                </a:lnTo>
                <a:lnTo>
                  <a:pt x="81550" y="46380"/>
                </a:lnTo>
                <a:lnTo>
                  <a:pt x="81620" y="47210"/>
                </a:lnTo>
                <a:lnTo>
                  <a:pt x="81630" y="47390"/>
                </a:lnTo>
                <a:lnTo>
                  <a:pt x="81640" y="47500"/>
                </a:lnTo>
                <a:lnTo>
                  <a:pt x="81590" y="48060"/>
                </a:lnTo>
                <a:lnTo>
                  <a:pt x="81450" y="48530"/>
                </a:lnTo>
                <a:lnTo>
                  <a:pt x="81180" y="48850"/>
                </a:lnTo>
                <a:lnTo>
                  <a:pt x="81100" y="48960"/>
                </a:lnTo>
                <a:lnTo>
                  <a:pt x="80690" y="49160"/>
                </a:lnTo>
                <a:lnTo>
                  <a:pt x="80240" y="49300"/>
                </a:lnTo>
                <a:lnTo>
                  <a:pt x="79790" y="49530"/>
                </a:lnTo>
                <a:lnTo>
                  <a:pt x="79740" y="49580"/>
                </a:lnTo>
                <a:lnTo>
                  <a:pt x="79680" y="49630"/>
                </a:lnTo>
                <a:lnTo>
                  <a:pt x="79620" y="49700"/>
                </a:lnTo>
                <a:lnTo>
                  <a:pt x="79330" y="49970"/>
                </a:lnTo>
                <a:lnTo>
                  <a:pt x="79090" y="50200"/>
                </a:lnTo>
                <a:lnTo>
                  <a:pt x="78990" y="50260"/>
                </a:lnTo>
                <a:lnTo>
                  <a:pt x="78900" y="50310"/>
                </a:lnTo>
                <a:lnTo>
                  <a:pt x="78370" y="50610"/>
                </a:lnTo>
                <a:lnTo>
                  <a:pt x="78270" y="50690"/>
                </a:lnTo>
                <a:lnTo>
                  <a:pt x="78230" y="50720"/>
                </a:lnTo>
                <a:lnTo>
                  <a:pt x="78210" y="50920"/>
                </a:lnTo>
                <a:lnTo>
                  <a:pt x="78360" y="51080"/>
                </a:lnTo>
                <a:lnTo>
                  <a:pt x="78800" y="51340"/>
                </a:lnTo>
                <a:lnTo>
                  <a:pt x="78880" y="51430"/>
                </a:lnTo>
                <a:lnTo>
                  <a:pt x="79030" y="51650"/>
                </a:lnTo>
                <a:lnTo>
                  <a:pt x="79120" y="51720"/>
                </a:lnTo>
                <a:lnTo>
                  <a:pt x="79220" y="51730"/>
                </a:lnTo>
                <a:lnTo>
                  <a:pt x="79410" y="51650"/>
                </a:lnTo>
                <a:lnTo>
                  <a:pt x="79560" y="51670"/>
                </a:lnTo>
                <a:lnTo>
                  <a:pt x="79830" y="51820"/>
                </a:lnTo>
                <a:lnTo>
                  <a:pt x="79940" y="51980"/>
                </a:lnTo>
                <a:lnTo>
                  <a:pt x="80010" y="52490"/>
                </a:lnTo>
                <a:lnTo>
                  <a:pt x="80530" y="53630"/>
                </a:lnTo>
                <a:lnTo>
                  <a:pt x="80800" y="54230"/>
                </a:lnTo>
                <a:lnTo>
                  <a:pt x="80810" y="54250"/>
                </a:lnTo>
                <a:lnTo>
                  <a:pt x="80850" y="54320"/>
                </a:lnTo>
                <a:lnTo>
                  <a:pt x="80770" y="55030"/>
                </a:lnTo>
                <a:lnTo>
                  <a:pt x="80730" y="55160"/>
                </a:lnTo>
                <a:lnTo>
                  <a:pt x="80670" y="55390"/>
                </a:lnTo>
                <a:lnTo>
                  <a:pt x="80450" y="55220"/>
                </a:lnTo>
                <a:lnTo>
                  <a:pt x="80480" y="54980"/>
                </a:lnTo>
                <a:lnTo>
                  <a:pt x="80600" y="54710"/>
                </a:lnTo>
                <a:lnTo>
                  <a:pt x="80670" y="54470"/>
                </a:lnTo>
                <a:lnTo>
                  <a:pt x="80620" y="54270"/>
                </a:lnTo>
                <a:lnTo>
                  <a:pt x="79550" y="52420"/>
                </a:lnTo>
                <a:lnTo>
                  <a:pt x="79170" y="52020"/>
                </a:lnTo>
                <a:lnTo>
                  <a:pt x="77210" y="50590"/>
                </a:lnTo>
                <a:lnTo>
                  <a:pt x="76670" y="50060"/>
                </a:lnTo>
                <a:lnTo>
                  <a:pt x="77130" y="49490"/>
                </a:lnTo>
                <a:lnTo>
                  <a:pt x="77220" y="49440"/>
                </a:lnTo>
                <a:lnTo>
                  <a:pt x="77310" y="49280"/>
                </a:lnTo>
                <a:lnTo>
                  <a:pt x="77480" y="49070"/>
                </a:lnTo>
                <a:lnTo>
                  <a:pt x="77590" y="48820"/>
                </a:lnTo>
                <a:lnTo>
                  <a:pt x="77490" y="48570"/>
                </a:lnTo>
                <a:lnTo>
                  <a:pt x="76970" y="47920"/>
                </a:lnTo>
                <a:lnTo>
                  <a:pt x="76890" y="47740"/>
                </a:lnTo>
                <a:lnTo>
                  <a:pt x="76880" y="47500"/>
                </a:lnTo>
                <a:lnTo>
                  <a:pt x="76990" y="47420"/>
                </a:lnTo>
                <a:lnTo>
                  <a:pt x="77190" y="47360"/>
                </a:lnTo>
                <a:lnTo>
                  <a:pt x="77430" y="47200"/>
                </a:lnTo>
                <a:lnTo>
                  <a:pt x="77250" y="47150"/>
                </a:lnTo>
                <a:lnTo>
                  <a:pt x="76790" y="47170"/>
                </a:lnTo>
                <a:lnTo>
                  <a:pt x="76560" y="47090"/>
                </a:lnTo>
                <a:lnTo>
                  <a:pt x="76440" y="46950"/>
                </a:lnTo>
                <a:lnTo>
                  <a:pt x="76130" y="46330"/>
                </a:lnTo>
                <a:lnTo>
                  <a:pt x="76180" y="46250"/>
                </a:lnTo>
                <a:lnTo>
                  <a:pt x="76210" y="46190"/>
                </a:lnTo>
                <a:lnTo>
                  <a:pt x="76240" y="46100"/>
                </a:lnTo>
                <a:lnTo>
                  <a:pt x="76350" y="46100"/>
                </a:lnTo>
                <a:lnTo>
                  <a:pt x="76500" y="46360"/>
                </a:lnTo>
                <a:lnTo>
                  <a:pt x="76540" y="46490"/>
                </a:lnTo>
                <a:lnTo>
                  <a:pt x="76560" y="46700"/>
                </a:lnTo>
                <a:lnTo>
                  <a:pt x="76630" y="46740"/>
                </a:lnTo>
                <a:lnTo>
                  <a:pt x="77100" y="46550"/>
                </a:lnTo>
                <a:lnTo>
                  <a:pt x="77100" y="46430"/>
                </a:lnTo>
                <a:lnTo>
                  <a:pt x="76890" y="46340"/>
                </a:lnTo>
                <a:lnTo>
                  <a:pt x="76660" y="46170"/>
                </a:lnTo>
                <a:lnTo>
                  <a:pt x="76460" y="45970"/>
                </a:lnTo>
                <a:lnTo>
                  <a:pt x="76350" y="45780"/>
                </a:lnTo>
                <a:lnTo>
                  <a:pt x="76240" y="45780"/>
                </a:lnTo>
                <a:lnTo>
                  <a:pt x="76120" y="45970"/>
                </a:lnTo>
                <a:lnTo>
                  <a:pt x="75830" y="45980"/>
                </a:lnTo>
                <a:lnTo>
                  <a:pt x="75500" y="45950"/>
                </a:lnTo>
                <a:lnTo>
                  <a:pt x="75260" y="46000"/>
                </a:lnTo>
                <a:lnTo>
                  <a:pt x="75140" y="45780"/>
                </a:lnTo>
                <a:lnTo>
                  <a:pt x="74960" y="45560"/>
                </a:lnTo>
                <a:lnTo>
                  <a:pt x="74740" y="45440"/>
                </a:lnTo>
                <a:lnTo>
                  <a:pt x="74510" y="45560"/>
                </a:lnTo>
                <a:lnTo>
                  <a:pt x="74010" y="45260"/>
                </a:lnTo>
                <a:lnTo>
                  <a:pt x="73870" y="45020"/>
                </a:lnTo>
                <a:lnTo>
                  <a:pt x="73970" y="44690"/>
                </a:lnTo>
                <a:lnTo>
                  <a:pt x="73860" y="44680"/>
                </a:lnTo>
                <a:lnTo>
                  <a:pt x="73750" y="44690"/>
                </a:lnTo>
                <a:lnTo>
                  <a:pt x="73820" y="44430"/>
                </a:lnTo>
                <a:lnTo>
                  <a:pt x="73590" y="44300"/>
                </a:lnTo>
                <a:lnTo>
                  <a:pt x="73260" y="44230"/>
                </a:lnTo>
                <a:lnTo>
                  <a:pt x="73000" y="44140"/>
                </a:lnTo>
                <a:lnTo>
                  <a:pt x="72900" y="44330"/>
                </a:lnTo>
                <a:lnTo>
                  <a:pt x="72820" y="44320"/>
                </a:lnTo>
                <a:lnTo>
                  <a:pt x="72710" y="44240"/>
                </a:lnTo>
                <a:lnTo>
                  <a:pt x="72560" y="44240"/>
                </a:lnTo>
                <a:lnTo>
                  <a:pt x="72480" y="44330"/>
                </a:lnTo>
                <a:lnTo>
                  <a:pt x="72460" y="44440"/>
                </a:lnTo>
                <a:lnTo>
                  <a:pt x="72400" y="44540"/>
                </a:lnTo>
                <a:lnTo>
                  <a:pt x="72180" y="44580"/>
                </a:lnTo>
                <a:lnTo>
                  <a:pt x="71660" y="44500"/>
                </a:lnTo>
                <a:lnTo>
                  <a:pt x="71450" y="44580"/>
                </a:lnTo>
                <a:lnTo>
                  <a:pt x="71370" y="44900"/>
                </a:lnTo>
                <a:lnTo>
                  <a:pt x="71490" y="44800"/>
                </a:lnTo>
                <a:lnTo>
                  <a:pt x="71580" y="44800"/>
                </a:lnTo>
                <a:lnTo>
                  <a:pt x="72140" y="45630"/>
                </a:lnTo>
                <a:lnTo>
                  <a:pt x="72210" y="45890"/>
                </a:lnTo>
                <a:lnTo>
                  <a:pt x="72540" y="46400"/>
                </a:lnTo>
                <a:lnTo>
                  <a:pt x="72660" y="46550"/>
                </a:lnTo>
                <a:lnTo>
                  <a:pt x="72870" y="46660"/>
                </a:lnTo>
                <a:lnTo>
                  <a:pt x="73460" y="46840"/>
                </a:lnTo>
                <a:lnTo>
                  <a:pt x="73700" y="46870"/>
                </a:lnTo>
                <a:lnTo>
                  <a:pt x="73910" y="47000"/>
                </a:lnTo>
                <a:lnTo>
                  <a:pt x="74120" y="47250"/>
                </a:lnTo>
                <a:lnTo>
                  <a:pt x="74320" y="47420"/>
                </a:lnTo>
                <a:lnTo>
                  <a:pt x="74510" y="47300"/>
                </a:lnTo>
                <a:lnTo>
                  <a:pt x="74520" y="47700"/>
                </a:lnTo>
                <a:lnTo>
                  <a:pt x="74490" y="47860"/>
                </a:lnTo>
                <a:lnTo>
                  <a:pt x="74400" y="47970"/>
                </a:lnTo>
                <a:lnTo>
                  <a:pt x="74400" y="48080"/>
                </a:lnTo>
                <a:lnTo>
                  <a:pt x="74630" y="48400"/>
                </a:lnTo>
                <a:lnTo>
                  <a:pt x="74730" y="48960"/>
                </a:lnTo>
                <a:lnTo>
                  <a:pt x="74690" y="49540"/>
                </a:lnTo>
                <a:lnTo>
                  <a:pt x="74510" y="49940"/>
                </a:lnTo>
                <a:lnTo>
                  <a:pt x="74160" y="49950"/>
                </a:lnTo>
                <a:lnTo>
                  <a:pt x="73580" y="49770"/>
                </a:lnTo>
                <a:lnTo>
                  <a:pt x="73040" y="49500"/>
                </a:lnTo>
                <a:lnTo>
                  <a:pt x="72780" y="49290"/>
                </a:lnTo>
                <a:lnTo>
                  <a:pt x="72880" y="49290"/>
                </a:lnTo>
                <a:lnTo>
                  <a:pt x="72950" y="49340"/>
                </a:lnTo>
                <a:lnTo>
                  <a:pt x="73010" y="49370"/>
                </a:lnTo>
                <a:lnTo>
                  <a:pt x="73220" y="49390"/>
                </a:lnTo>
                <a:lnTo>
                  <a:pt x="72920" y="49260"/>
                </a:lnTo>
                <a:lnTo>
                  <a:pt x="72790" y="49180"/>
                </a:lnTo>
                <a:lnTo>
                  <a:pt x="72660" y="49060"/>
                </a:lnTo>
                <a:lnTo>
                  <a:pt x="72660" y="49290"/>
                </a:lnTo>
                <a:lnTo>
                  <a:pt x="71750" y="48890"/>
                </a:lnTo>
                <a:lnTo>
                  <a:pt x="71430" y="48840"/>
                </a:lnTo>
                <a:lnTo>
                  <a:pt x="70460" y="48960"/>
                </a:lnTo>
                <a:lnTo>
                  <a:pt x="70190" y="48960"/>
                </a:lnTo>
                <a:lnTo>
                  <a:pt x="69970" y="48850"/>
                </a:lnTo>
                <a:lnTo>
                  <a:pt x="69750" y="48630"/>
                </a:lnTo>
                <a:lnTo>
                  <a:pt x="69370" y="48130"/>
                </a:lnTo>
                <a:lnTo>
                  <a:pt x="68000" y="46850"/>
                </a:lnTo>
                <a:lnTo>
                  <a:pt x="67910" y="46700"/>
                </a:lnTo>
                <a:lnTo>
                  <a:pt x="67840" y="46690"/>
                </a:lnTo>
                <a:lnTo>
                  <a:pt x="67520" y="46550"/>
                </a:lnTo>
                <a:lnTo>
                  <a:pt x="67420" y="46490"/>
                </a:lnTo>
                <a:lnTo>
                  <a:pt x="67370" y="46000"/>
                </a:lnTo>
                <a:lnTo>
                  <a:pt x="67850" y="45250"/>
                </a:lnTo>
                <a:lnTo>
                  <a:pt x="67960" y="45120"/>
                </a:lnTo>
                <a:lnTo>
                  <a:pt x="68210" y="44980"/>
                </a:lnTo>
                <a:lnTo>
                  <a:pt x="68380" y="44910"/>
                </a:lnTo>
                <a:lnTo>
                  <a:pt x="68460" y="44960"/>
                </a:lnTo>
                <a:lnTo>
                  <a:pt x="68510" y="45050"/>
                </a:lnTo>
                <a:lnTo>
                  <a:pt x="68620" y="44940"/>
                </a:lnTo>
                <a:lnTo>
                  <a:pt x="69000" y="44350"/>
                </a:lnTo>
                <a:lnTo>
                  <a:pt x="69110" y="44240"/>
                </a:lnTo>
                <a:lnTo>
                  <a:pt x="68910" y="43990"/>
                </a:lnTo>
                <a:lnTo>
                  <a:pt x="69150" y="43700"/>
                </a:lnTo>
                <a:lnTo>
                  <a:pt x="69580" y="43470"/>
                </a:lnTo>
                <a:lnTo>
                  <a:pt x="69970" y="43370"/>
                </a:lnTo>
                <a:lnTo>
                  <a:pt x="69970" y="43270"/>
                </a:lnTo>
                <a:lnTo>
                  <a:pt x="69630" y="43230"/>
                </a:lnTo>
                <a:lnTo>
                  <a:pt x="69450" y="43240"/>
                </a:lnTo>
                <a:lnTo>
                  <a:pt x="69340" y="43340"/>
                </a:lnTo>
                <a:lnTo>
                  <a:pt x="69150" y="43540"/>
                </a:lnTo>
                <a:lnTo>
                  <a:pt x="68970" y="43620"/>
                </a:lnTo>
                <a:lnTo>
                  <a:pt x="68910" y="43470"/>
                </a:lnTo>
                <a:lnTo>
                  <a:pt x="68980" y="43200"/>
                </a:lnTo>
                <a:lnTo>
                  <a:pt x="69200" y="42930"/>
                </a:lnTo>
                <a:lnTo>
                  <a:pt x="69590" y="42740"/>
                </a:lnTo>
                <a:lnTo>
                  <a:pt x="69770" y="42620"/>
                </a:lnTo>
                <a:lnTo>
                  <a:pt x="69850" y="42440"/>
                </a:lnTo>
                <a:lnTo>
                  <a:pt x="69750" y="42270"/>
                </a:lnTo>
                <a:lnTo>
                  <a:pt x="69550" y="42160"/>
                </a:lnTo>
                <a:lnTo>
                  <a:pt x="69360" y="42010"/>
                </a:lnTo>
                <a:lnTo>
                  <a:pt x="69320" y="41730"/>
                </a:lnTo>
                <a:lnTo>
                  <a:pt x="69630" y="41890"/>
                </a:lnTo>
                <a:lnTo>
                  <a:pt x="69770" y="41940"/>
                </a:lnTo>
                <a:lnTo>
                  <a:pt x="69970" y="41940"/>
                </a:lnTo>
                <a:lnTo>
                  <a:pt x="69870" y="41820"/>
                </a:lnTo>
                <a:lnTo>
                  <a:pt x="69750" y="41730"/>
                </a:lnTo>
                <a:lnTo>
                  <a:pt x="69530" y="41610"/>
                </a:lnTo>
                <a:lnTo>
                  <a:pt x="69430" y="41530"/>
                </a:lnTo>
                <a:lnTo>
                  <a:pt x="69380" y="41460"/>
                </a:lnTo>
                <a:lnTo>
                  <a:pt x="69290" y="41410"/>
                </a:lnTo>
                <a:lnTo>
                  <a:pt x="69110" y="41400"/>
                </a:lnTo>
                <a:lnTo>
                  <a:pt x="69300" y="41280"/>
                </a:lnTo>
                <a:lnTo>
                  <a:pt x="69270" y="41200"/>
                </a:lnTo>
                <a:lnTo>
                  <a:pt x="69160" y="41130"/>
                </a:lnTo>
                <a:lnTo>
                  <a:pt x="69110" y="41080"/>
                </a:lnTo>
                <a:lnTo>
                  <a:pt x="69180" y="40900"/>
                </a:lnTo>
                <a:lnTo>
                  <a:pt x="69260" y="40770"/>
                </a:lnTo>
                <a:lnTo>
                  <a:pt x="69370" y="40660"/>
                </a:lnTo>
                <a:lnTo>
                  <a:pt x="69530" y="40520"/>
                </a:lnTo>
                <a:lnTo>
                  <a:pt x="69110" y="39420"/>
                </a:lnTo>
                <a:lnTo>
                  <a:pt x="69030" y="39280"/>
                </a:lnTo>
                <a:lnTo>
                  <a:pt x="68770" y="39000"/>
                </a:lnTo>
                <a:lnTo>
                  <a:pt x="68660" y="39100"/>
                </a:lnTo>
                <a:lnTo>
                  <a:pt x="68310" y="38640"/>
                </a:lnTo>
                <a:lnTo>
                  <a:pt x="67990" y="38100"/>
                </a:lnTo>
                <a:lnTo>
                  <a:pt x="67570" y="37680"/>
                </a:lnTo>
                <a:lnTo>
                  <a:pt x="66940" y="37570"/>
                </a:lnTo>
                <a:lnTo>
                  <a:pt x="66980" y="37150"/>
                </a:lnTo>
                <a:lnTo>
                  <a:pt x="66630" y="36800"/>
                </a:lnTo>
                <a:lnTo>
                  <a:pt x="66150" y="36560"/>
                </a:lnTo>
                <a:lnTo>
                  <a:pt x="65800" y="36460"/>
                </a:lnTo>
                <a:lnTo>
                  <a:pt x="64560" y="35270"/>
                </a:lnTo>
                <a:lnTo>
                  <a:pt x="63340" y="34700"/>
                </a:lnTo>
                <a:lnTo>
                  <a:pt x="63150" y="34550"/>
                </a:lnTo>
                <a:lnTo>
                  <a:pt x="61630" y="33950"/>
                </a:lnTo>
                <a:lnTo>
                  <a:pt x="61530" y="33950"/>
                </a:lnTo>
                <a:lnTo>
                  <a:pt x="61430" y="34030"/>
                </a:lnTo>
                <a:lnTo>
                  <a:pt x="61340" y="34030"/>
                </a:lnTo>
                <a:lnTo>
                  <a:pt x="61270" y="33960"/>
                </a:lnTo>
                <a:lnTo>
                  <a:pt x="61210" y="33830"/>
                </a:lnTo>
                <a:lnTo>
                  <a:pt x="60990" y="33930"/>
                </a:lnTo>
                <a:lnTo>
                  <a:pt x="60860" y="33820"/>
                </a:lnTo>
                <a:lnTo>
                  <a:pt x="60710" y="33670"/>
                </a:lnTo>
                <a:lnTo>
                  <a:pt x="60440" y="33620"/>
                </a:lnTo>
                <a:lnTo>
                  <a:pt x="60610" y="33330"/>
                </a:lnTo>
                <a:lnTo>
                  <a:pt x="60390" y="32910"/>
                </a:lnTo>
                <a:lnTo>
                  <a:pt x="59980" y="32550"/>
                </a:lnTo>
                <a:lnTo>
                  <a:pt x="59580" y="32410"/>
                </a:lnTo>
                <a:lnTo>
                  <a:pt x="59580" y="32520"/>
                </a:lnTo>
                <a:lnTo>
                  <a:pt x="59720" y="32550"/>
                </a:lnTo>
                <a:lnTo>
                  <a:pt x="59810" y="32590"/>
                </a:lnTo>
                <a:lnTo>
                  <a:pt x="60020" y="32740"/>
                </a:lnTo>
                <a:lnTo>
                  <a:pt x="59610" y="32670"/>
                </a:lnTo>
                <a:lnTo>
                  <a:pt x="58960" y="32280"/>
                </a:lnTo>
                <a:lnTo>
                  <a:pt x="58550" y="32190"/>
                </a:lnTo>
                <a:lnTo>
                  <a:pt x="58150" y="32160"/>
                </a:lnTo>
                <a:lnTo>
                  <a:pt x="56040" y="31570"/>
                </a:lnTo>
                <a:lnTo>
                  <a:pt x="55630" y="31540"/>
                </a:lnTo>
                <a:lnTo>
                  <a:pt x="55440" y="31570"/>
                </a:lnTo>
                <a:lnTo>
                  <a:pt x="55240" y="31640"/>
                </a:lnTo>
                <a:lnTo>
                  <a:pt x="55030" y="31680"/>
                </a:lnTo>
                <a:lnTo>
                  <a:pt x="54820" y="31650"/>
                </a:lnTo>
                <a:lnTo>
                  <a:pt x="54630" y="31490"/>
                </a:lnTo>
                <a:lnTo>
                  <a:pt x="54570" y="31300"/>
                </a:lnTo>
                <a:lnTo>
                  <a:pt x="54500" y="31150"/>
                </a:lnTo>
                <a:lnTo>
                  <a:pt x="54280" y="31100"/>
                </a:lnTo>
                <a:lnTo>
                  <a:pt x="54320" y="31160"/>
                </a:lnTo>
                <a:lnTo>
                  <a:pt x="54340" y="31210"/>
                </a:lnTo>
                <a:lnTo>
                  <a:pt x="54380" y="31330"/>
                </a:lnTo>
                <a:lnTo>
                  <a:pt x="54120" y="31120"/>
                </a:lnTo>
                <a:lnTo>
                  <a:pt x="53530" y="30740"/>
                </a:lnTo>
                <a:lnTo>
                  <a:pt x="53420" y="30500"/>
                </a:lnTo>
                <a:lnTo>
                  <a:pt x="53360" y="30280"/>
                </a:lnTo>
                <a:lnTo>
                  <a:pt x="53220" y="30170"/>
                </a:lnTo>
                <a:lnTo>
                  <a:pt x="53050" y="30100"/>
                </a:lnTo>
                <a:lnTo>
                  <a:pt x="52880" y="30000"/>
                </a:lnTo>
                <a:lnTo>
                  <a:pt x="52820" y="29840"/>
                </a:lnTo>
                <a:lnTo>
                  <a:pt x="52850" y="29670"/>
                </a:lnTo>
                <a:lnTo>
                  <a:pt x="52800" y="29560"/>
                </a:lnTo>
                <a:lnTo>
                  <a:pt x="52560" y="29570"/>
                </a:lnTo>
                <a:lnTo>
                  <a:pt x="52620" y="29390"/>
                </a:lnTo>
                <a:lnTo>
                  <a:pt x="52600" y="29210"/>
                </a:lnTo>
                <a:lnTo>
                  <a:pt x="52560" y="29050"/>
                </a:lnTo>
                <a:lnTo>
                  <a:pt x="52560" y="28900"/>
                </a:lnTo>
                <a:lnTo>
                  <a:pt x="52650" y="28720"/>
                </a:lnTo>
                <a:lnTo>
                  <a:pt x="52920" y="28450"/>
                </a:lnTo>
                <a:lnTo>
                  <a:pt x="53030" y="28180"/>
                </a:lnTo>
                <a:lnTo>
                  <a:pt x="53140" y="28050"/>
                </a:lnTo>
                <a:lnTo>
                  <a:pt x="53250" y="27870"/>
                </a:lnTo>
                <a:lnTo>
                  <a:pt x="53300" y="27640"/>
                </a:lnTo>
                <a:lnTo>
                  <a:pt x="53250" y="27450"/>
                </a:lnTo>
                <a:lnTo>
                  <a:pt x="53120" y="27280"/>
                </a:lnTo>
                <a:lnTo>
                  <a:pt x="52880" y="27040"/>
                </a:lnTo>
                <a:lnTo>
                  <a:pt x="52240" y="26080"/>
                </a:lnTo>
                <a:lnTo>
                  <a:pt x="52060" y="25940"/>
                </a:lnTo>
                <a:lnTo>
                  <a:pt x="51800" y="25830"/>
                </a:lnTo>
                <a:lnTo>
                  <a:pt x="51840" y="25590"/>
                </a:lnTo>
                <a:lnTo>
                  <a:pt x="52060" y="25220"/>
                </a:lnTo>
                <a:lnTo>
                  <a:pt x="51670" y="24900"/>
                </a:lnTo>
                <a:lnTo>
                  <a:pt x="51600" y="24740"/>
                </a:lnTo>
                <a:lnTo>
                  <a:pt x="51680" y="24510"/>
                </a:lnTo>
                <a:lnTo>
                  <a:pt x="51230" y="24370"/>
                </a:lnTo>
                <a:lnTo>
                  <a:pt x="49830" y="24510"/>
                </a:lnTo>
                <a:lnTo>
                  <a:pt x="49830" y="24390"/>
                </a:lnTo>
                <a:lnTo>
                  <a:pt x="50030" y="24310"/>
                </a:lnTo>
                <a:lnTo>
                  <a:pt x="50270" y="24290"/>
                </a:lnTo>
                <a:lnTo>
                  <a:pt x="50820" y="24290"/>
                </a:lnTo>
                <a:lnTo>
                  <a:pt x="50820" y="24180"/>
                </a:lnTo>
                <a:lnTo>
                  <a:pt x="50320" y="24160"/>
                </a:lnTo>
                <a:lnTo>
                  <a:pt x="49870" y="24080"/>
                </a:lnTo>
                <a:lnTo>
                  <a:pt x="49460" y="23940"/>
                </a:lnTo>
                <a:lnTo>
                  <a:pt x="49090" y="23730"/>
                </a:lnTo>
                <a:lnTo>
                  <a:pt x="48610" y="23340"/>
                </a:lnTo>
                <a:lnTo>
                  <a:pt x="48540" y="23250"/>
                </a:lnTo>
                <a:lnTo>
                  <a:pt x="48440" y="23230"/>
                </a:lnTo>
                <a:lnTo>
                  <a:pt x="48240" y="23090"/>
                </a:lnTo>
                <a:lnTo>
                  <a:pt x="48090" y="22940"/>
                </a:lnTo>
                <a:lnTo>
                  <a:pt x="48170" y="22870"/>
                </a:lnTo>
                <a:lnTo>
                  <a:pt x="47910" y="22730"/>
                </a:lnTo>
                <a:lnTo>
                  <a:pt x="47260" y="22120"/>
                </a:lnTo>
                <a:lnTo>
                  <a:pt x="46910" y="21950"/>
                </a:lnTo>
                <a:lnTo>
                  <a:pt x="46750" y="21800"/>
                </a:lnTo>
                <a:lnTo>
                  <a:pt x="46650" y="21760"/>
                </a:lnTo>
                <a:lnTo>
                  <a:pt x="46570" y="21800"/>
                </a:lnTo>
                <a:lnTo>
                  <a:pt x="46500" y="21860"/>
                </a:lnTo>
                <a:lnTo>
                  <a:pt x="46410" y="21870"/>
                </a:lnTo>
                <a:lnTo>
                  <a:pt x="46280" y="21760"/>
                </a:lnTo>
                <a:lnTo>
                  <a:pt x="46370" y="21590"/>
                </a:lnTo>
                <a:lnTo>
                  <a:pt x="46400" y="21480"/>
                </a:lnTo>
                <a:lnTo>
                  <a:pt x="46710" y="21380"/>
                </a:lnTo>
                <a:lnTo>
                  <a:pt x="46840" y="21390"/>
                </a:lnTo>
                <a:lnTo>
                  <a:pt x="46890" y="21400"/>
                </a:lnTo>
                <a:lnTo>
                  <a:pt x="46940" y="21400"/>
                </a:lnTo>
                <a:lnTo>
                  <a:pt x="47040" y="21390"/>
                </a:lnTo>
                <a:lnTo>
                  <a:pt x="47130" y="21370"/>
                </a:lnTo>
                <a:lnTo>
                  <a:pt x="47170" y="21370"/>
                </a:lnTo>
                <a:lnTo>
                  <a:pt x="47220" y="21380"/>
                </a:lnTo>
                <a:lnTo>
                  <a:pt x="47250" y="21400"/>
                </a:lnTo>
                <a:lnTo>
                  <a:pt x="47310" y="21440"/>
                </a:lnTo>
                <a:lnTo>
                  <a:pt x="47340" y="21470"/>
                </a:lnTo>
                <a:lnTo>
                  <a:pt x="47380" y="21480"/>
                </a:lnTo>
                <a:lnTo>
                  <a:pt x="47420" y="21490"/>
                </a:lnTo>
                <a:lnTo>
                  <a:pt x="47460" y="21490"/>
                </a:lnTo>
                <a:lnTo>
                  <a:pt x="47490" y="21490"/>
                </a:lnTo>
                <a:lnTo>
                  <a:pt x="47570" y="21460"/>
                </a:lnTo>
                <a:lnTo>
                  <a:pt x="47630" y="21450"/>
                </a:lnTo>
                <a:lnTo>
                  <a:pt x="47680" y="21450"/>
                </a:lnTo>
                <a:lnTo>
                  <a:pt x="47730" y="21460"/>
                </a:lnTo>
                <a:lnTo>
                  <a:pt x="47810" y="21490"/>
                </a:lnTo>
                <a:lnTo>
                  <a:pt x="47950" y="21570"/>
                </a:lnTo>
                <a:lnTo>
                  <a:pt x="47980" y="21600"/>
                </a:lnTo>
                <a:lnTo>
                  <a:pt x="48100" y="21700"/>
                </a:lnTo>
                <a:lnTo>
                  <a:pt x="48290" y="21940"/>
                </a:lnTo>
                <a:lnTo>
                  <a:pt x="48350" y="22000"/>
                </a:lnTo>
                <a:lnTo>
                  <a:pt x="48470" y="22100"/>
                </a:lnTo>
                <a:lnTo>
                  <a:pt x="48620" y="22180"/>
                </a:lnTo>
                <a:lnTo>
                  <a:pt x="48660" y="22190"/>
                </a:lnTo>
                <a:lnTo>
                  <a:pt x="48700" y="22200"/>
                </a:lnTo>
                <a:lnTo>
                  <a:pt x="48740" y="22200"/>
                </a:lnTo>
                <a:lnTo>
                  <a:pt x="48770" y="22170"/>
                </a:lnTo>
                <a:lnTo>
                  <a:pt x="48760" y="22110"/>
                </a:lnTo>
                <a:lnTo>
                  <a:pt x="48700" y="21940"/>
                </a:lnTo>
                <a:lnTo>
                  <a:pt x="48680" y="21850"/>
                </a:lnTo>
                <a:lnTo>
                  <a:pt x="48680" y="21800"/>
                </a:lnTo>
                <a:lnTo>
                  <a:pt x="48700" y="21700"/>
                </a:lnTo>
                <a:lnTo>
                  <a:pt x="48740" y="21630"/>
                </a:lnTo>
                <a:lnTo>
                  <a:pt x="48810" y="21540"/>
                </a:lnTo>
                <a:lnTo>
                  <a:pt x="49100" y="21280"/>
                </a:lnTo>
                <a:lnTo>
                  <a:pt x="49170" y="21240"/>
                </a:lnTo>
                <a:lnTo>
                  <a:pt x="49470" y="21110"/>
                </a:lnTo>
                <a:lnTo>
                  <a:pt x="49500" y="21060"/>
                </a:lnTo>
                <a:lnTo>
                  <a:pt x="49530" y="21010"/>
                </a:lnTo>
                <a:lnTo>
                  <a:pt x="49540" y="20890"/>
                </a:lnTo>
                <a:lnTo>
                  <a:pt x="49530" y="20830"/>
                </a:lnTo>
                <a:lnTo>
                  <a:pt x="49500" y="20790"/>
                </a:lnTo>
                <a:lnTo>
                  <a:pt x="49450" y="20730"/>
                </a:lnTo>
                <a:lnTo>
                  <a:pt x="49430" y="20700"/>
                </a:lnTo>
                <a:lnTo>
                  <a:pt x="49420" y="20660"/>
                </a:lnTo>
                <a:lnTo>
                  <a:pt x="49410" y="20620"/>
                </a:lnTo>
                <a:lnTo>
                  <a:pt x="49410" y="20580"/>
                </a:lnTo>
                <a:lnTo>
                  <a:pt x="49420" y="20520"/>
                </a:lnTo>
                <a:lnTo>
                  <a:pt x="49520" y="20320"/>
                </a:lnTo>
                <a:lnTo>
                  <a:pt x="49530" y="20270"/>
                </a:lnTo>
                <a:lnTo>
                  <a:pt x="49570" y="19960"/>
                </a:lnTo>
                <a:lnTo>
                  <a:pt x="49640" y="19750"/>
                </a:lnTo>
                <a:lnTo>
                  <a:pt x="49650" y="19710"/>
                </a:lnTo>
                <a:lnTo>
                  <a:pt x="49640" y="19670"/>
                </a:lnTo>
                <a:lnTo>
                  <a:pt x="49630" y="19620"/>
                </a:lnTo>
                <a:lnTo>
                  <a:pt x="49610" y="19590"/>
                </a:lnTo>
                <a:lnTo>
                  <a:pt x="49490" y="19490"/>
                </a:lnTo>
                <a:lnTo>
                  <a:pt x="49470" y="19450"/>
                </a:lnTo>
                <a:lnTo>
                  <a:pt x="49450" y="19420"/>
                </a:lnTo>
                <a:lnTo>
                  <a:pt x="49440" y="19380"/>
                </a:lnTo>
                <a:lnTo>
                  <a:pt x="49440" y="19330"/>
                </a:lnTo>
                <a:lnTo>
                  <a:pt x="49450" y="19280"/>
                </a:lnTo>
                <a:lnTo>
                  <a:pt x="49480" y="19230"/>
                </a:lnTo>
                <a:lnTo>
                  <a:pt x="49530" y="19160"/>
                </a:lnTo>
                <a:lnTo>
                  <a:pt x="49600" y="19090"/>
                </a:lnTo>
                <a:lnTo>
                  <a:pt x="49690" y="19030"/>
                </a:lnTo>
                <a:lnTo>
                  <a:pt x="49830" y="18950"/>
                </a:lnTo>
                <a:lnTo>
                  <a:pt x="49890" y="18900"/>
                </a:lnTo>
                <a:lnTo>
                  <a:pt x="50030" y="18760"/>
                </a:lnTo>
                <a:lnTo>
                  <a:pt x="50120" y="18690"/>
                </a:lnTo>
                <a:lnTo>
                  <a:pt x="50170" y="18670"/>
                </a:lnTo>
                <a:lnTo>
                  <a:pt x="50240" y="18660"/>
                </a:lnTo>
                <a:lnTo>
                  <a:pt x="50360" y="18650"/>
                </a:lnTo>
                <a:lnTo>
                  <a:pt x="50440" y="18660"/>
                </a:lnTo>
                <a:lnTo>
                  <a:pt x="50530" y="18690"/>
                </a:lnTo>
                <a:lnTo>
                  <a:pt x="50600" y="18720"/>
                </a:lnTo>
                <a:lnTo>
                  <a:pt x="50850" y="18920"/>
                </a:lnTo>
                <a:close/>
                <a:moveTo>
                  <a:pt x="43860" y="28390"/>
                </a:moveTo>
                <a:lnTo>
                  <a:pt x="43900" y="28340"/>
                </a:lnTo>
                <a:lnTo>
                  <a:pt x="43990" y="28300"/>
                </a:lnTo>
                <a:lnTo>
                  <a:pt x="44030" y="28290"/>
                </a:lnTo>
                <a:lnTo>
                  <a:pt x="44070" y="28270"/>
                </a:lnTo>
                <a:lnTo>
                  <a:pt x="44170" y="28060"/>
                </a:lnTo>
                <a:lnTo>
                  <a:pt x="44210" y="28020"/>
                </a:lnTo>
                <a:lnTo>
                  <a:pt x="44250" y="27990"/>
                </a:lnTo>
                <a:lnTo>
                  <a:pt x="44290" y="27950"/>
                </a:lnTo>
                <a:lnTo>
                  <a:pt x="44330" y="27880"/>
                </a:lnTo>
                <a:lnTo>
                  <a:pt x="44370" y="27740"/>
                </a:lnTo>
                <a:lnTo>
                  <a:pt x="44400" y="27670"/>
                </a:lnTo>
                <a:lnTo>
                  <a:pt x="44440" y="27630"/>
                </a:lnTo>
                <a:lnTo>
                  <a:pt x="44530" y="27550"/>
                </a:lnTo>
                <a:lnTo>
                  <a:pt x="44540" y="27520"/>
                </a:lnTo>
                <a:lnTo>
                  <a:pt x="44530" y="27490"/>
                </a:lnTo>
                <a:lnTo>
                  <a:pt x="44490" y="27440"/>
                </a:lnTo>
                <a:lnTo>
                  <a:pt x="44470" y="27370"/>
                </a:lnTo>
                <a:lnTo>
                  <a:pt x="44470" y="27270"/>
                </a:lnTo>
                <a:lnTo>
                  <a:pt x="44630" y="26660"/>
                </a:lnTo>
                <a:lnTo>
                  <a:pt x="44690" y="26490"/>
                </a:lnTo>
                <a:lnTo>
                  <a:pt x="44740" y="26390"/>
                </a:lnTo>
                <a:lnTo>
                  <a:pt x="44730" y="26350"/>
                </a:lnTo>
                <a:lnTo>
                  <a:pt x="44700" y="26320"/>
                </a:lnTo>
                <a:lnTo>
                  <a:pt x="44470" y="26270"/>
                </a:lnTo>
                <a:lnTo>
                  <a:pt x="44430" y="26250"/>
                </a:lnTo>
                <a:lnTo>
                  <a:pt x="44400" y="26230"/>
                </a:lnTo>
                <a:lnTo>
                  <a:pt x="44380" y="26200"/>
                </a:lnTo>
                <a:lnTo>
                  <a:pt x="44360" y="26110"/>
                </a:lnTo>
                <a:lnTo>
                  <a:pt x="44340" y="26010"/>
                </a:lnTo>
                <a:lnTo>
                  <a:pt x="44310" y="25940"/>
                </a:lnTo>
                <a:lnTo>
                  <a:pt x="44290" y="25900"/>
                </a:lnTo>
                <a:lnTo>
                  <a:pt x="44270" y="25870"/>
                </a:lnTo>
                <a:lnTo>
                  <a:pt x="44230" y="25800"/>
                </a:lnTo>
                <a:lnTo>
                  <a:pt x="44140" y="25720"/>
                </a:lnTo>
                <a:lnTo>
                  <a:pt x="44070" y="25620"/>
                </a:lnTo>
                <a:lnTo>
                  <a:pt x="44040" y="25600"/>
                </a:lnTo>
                <a:lnTo>
                  <a:pt x="44010" y="25580"/>
                </a:lnTo>
                <a:lnTo>
                  <a:pt x="43890" y="25540"/>
                </a:lnTo>
                <a:lnTo>
                  <a:pt x="43780" y="25480"/>
                </a:lnTo>
                <a:lnTo>
                  <a:pt x="43690" y="25460"/>
                </a:lnTo>
                <a:lnTo>
                  <a:pt x="43540" y="25460"/>
                </a:lnTo>
                <a:lnTo>
                  <a:pt x="43500" y="25450"/>
                </a:lnTo>
                <a:lnTo>
                  <a:pt x="43460" y="25430"/>
                </a:lnTo>
                <a:lnTo>
                  <a:pt x="43390" y="25390"/>
                </a:lnTo>
                <a:lnTo>
                  <a:pt x="43350" y="25380"/>
                </a:lnTo>
                <a:lnTo>
                  <a:pt x="43210" y="25350"/>
                </a:lnTo>
                <a:lnTo>
                  <a:pt x="43160" y="25350"/>
                </a:lnTo>
                <a:lnTo>
                  <a:pt x="43110" y="25350"/>
                </a:lnTo>
                <a:lnTo>
                  <a:pt x="42960" y="25370"/>
                </a:lnTo>
                <a:lnTo>
                  <a:pt x="42900" y="25360"/>
                </a:lnTo>
                <a:lnTo>
                  <a:pt x="42830" y="25320"/>
                </a:lnTo>
                <a:lnTo>
                  <a:pt x="42770" y="25270"/>
                </a:lnTo>
                <a:lnTo>
                  <a:pt x="42720" y="25200"/>
                </a:lnTo>
                <a:lnTo>
                  <a:pt x="42690" y="25110"/>
                </a:lnTo>
                <a:lnTo>
                  <a:pt x="42760" y="24980"/>
                </a:lnTo>
                <a:lnTo>
                  <a:pt x="42900" y="24850"/>
                </a:lnTo>
                <a:lnTo>
                  <a:pt x="43290" y="24660"/>
                </a:lnTo>
                <a:lnTo>
                  <a:pt x="43450" y="24610"/>
                </a:lnTo>
                <a:lnTo>
                  <a:pt x="43560" y="24600"/>
                </a:lnTo>
                <a:lnTo>
                  <a:pt x="43590" y="24620"/>
                </a:lnTo>
                <a:lnTo>
                  <a:pt x="43610" y="24650"/>
                </a:lnTo>
                <a:lnTo>
                  <a:pt x="43640" y="24680"/>
                </a:lnTo>
                <a:lnTo>
                  <a:pt x="43680" y="24690"/>
                </a:lnTo>
                <a:lnTo>
                  <a:pt x="43750" y="24670"/>
                </a:lnTo>
                <a:lnTo>
                  <a:pt x="44160" y="24440"/>
                </a:lnTo>
                <a:lnTo>
                  <a:pt x="44240" y="24400"/>
                </a:lnTo>
                <a:lnTo>
                  <a:pt x="44580" y="24320"/>
                </a:lnTo>
                <a:lnTo>
                  <a:pt x="44680" y="24190"/>
                </a:lnTo>
                <a:lnTo>
                  <a:pt x="44840" y="23670"/>
                </a:lnTo>
                <a:lnTo>
                  <a:pt x="45200" y="23990"/>
                </a:lnTo>
                <a:lnTo>
                  <a:pt x="46150" y="24380"/>
                </a:lnTo>
                <a:lnTo>
                  <a:pt x="46280" y="24450"/>
                </a:lnTo>
                <a:lnTo>
                  <a:pt x="46390" y="24410"/>
                </a:lnTo>
                <a:lnTo>
                  <a:pt x="46640" y="24510"/>
                </a:lnTo>
                <a:lnTo>
                  <a:pt x="47250" y="24860"/>
                </a:lnTo>
                <a:lnTo>
                  <a:pt x="47530" y="24950"/>
                </a:lnTo>
                <a:lnTo>
                  <a:pt x="47830" y="24960"/>
                </a:lnTo>
                <a:lnTo>
                  <a:pt x="48120" y="24840"/>
                </a:lnTo>
                <a:lnTo>
                  <a:pt x="48300" y="24990"/>
                </a:lnTo>
                <a:lnTo>
                  <a:pt x="48700" y="25240"/>
                </a:lnTo>
                <a:lnTo>
                  <a:pt x="48880" y="25390"/>
                </a:lnTo>
                <a:lnTo>
                  <a:pt x="48880" y="25490"/>
                </a:lnTo>
                <a:lnTo>
                  <a:pt x="48570" y="25570"/>
                </a:lnTo>
                <a:lnTo>
                  <a:pt x="48580" y="25800"/>
                </a:lnTo>
                <a:lnTo>
                  <a:pt x="48770" y="26070"/>
                </a:lnTo>
                <a:lnTo>
                  <a:pt x="48980" y="26270"/>
                </a:lnTo>
                <a:lnTo>
                  <a:pt x="48850" y="26310"/>
                </a:lnTo>
                <a:lnTo>
                  <a:pt x="48730" y="26400"/>
                </a:lnTo>
                <a:lnTo>
                  <a:pt x="48540" y="26600"/>
                </a:lnTo>
                <a:lnTo>
                  <a:pt x="48770" y="26700"/>
                </a:lnTo>
                <a:lnTo>
                  <a:pt x="49050" y="26730"/>
                </a:lnTo>
                <a:lnTo>
                  <a:pt x="49620" y="26720"/>
                </a:lnTo>
                <a:lnTo>
                  <a:pt x="49620" y="26820"/>
                </a:lnTo>
                <a:lnTo>
                  <a:pt x="49390" y="26970"/>
                </a:lnTo>
                <a:lnTo>
                  <a:pt x="49110" y="27090"/>
                </a:lnTo>
                <a:lnTo>
                  <a:pt x="48870" y="27250"/>
                </a:lnTo>
                <a:lnTo>
                  <a:pt x="48760" y="27530"/>
                </a:lnTo>
                <a:lnTo>
                  <a:pt x="48700" y="27600"/>
                </a:lnTo>
                <a:lnTo>
                  <a:pt x="48330" y="27810"/>
                </a:lnTo>
                <a:lnTo>
                  <a:pt x="48260" y="27930"/>
                </a:lnTo>
                <a:lnTo>
                  <a:pt x="48180" y="28220"/>
                </a:lnTo>
                <a:lnTo>
                  <a:pt x="48120" y="28350"/>
                </a:lnTo>
                <a:lnTo>
                  <a:pt x="47620" y="28100"/>
                </a:lnTo>
                <a:lnTo>
                  <a:pt x="47360" y="28080"/>
                </a:lnTo>
                <a:lnTo>
                  <a:pt x="47240" y="28290"/>
                </a:lnTo>
                <a:lnTo>
                  <a:pt x="47310" y="28420"/>
                </a:lnTo>
                <a:lnTo>
                  <a:pt x="47560" y="28730"/>
                </a:lnTo>
                <a:lnTo>
                  <a:pt x="47520" y="28800"/>
                </a:lnTo>
                <a:lnTo>
                  <a:pt x="47010" y="29050"/>
                </a:lnTo>
                <a:lnTo>
                  <a:pt x="46920" y="29070"/>
                </a:lnTo>
                <a:lnTo>
                  <a:pt x="46860" y="29150"/>
                </a:lnTo>
                <a:lnTo>
                  <a:pt x="46490" y="29340"/>
                </a:lnTo>
                <a:lnTo>
                  <a:pt x="46410" y="29470"/>
                </a:lnTo>
                <a:lnTo>
                  <a:pt x="46070" y="30570"/>
                </a:lnTo>
                <a:lnTo>
                  <a:pt x="45920" y="30850"/>
                </a:lnTo>
                <a:lnTo>
                  <a:pt x="45730" y="31100"/>
                </a:lnTo>
                <a:lnTo>
                  <a:pt x="45620" y="31100"/>
                </a:lnTo>
                <a:lnTo>
                  <a:pt x="45180" y="30190"/>
                </a:lnTo>
                <a:lnTo>
                  <a:pt x="43860" y="28400"/>
                </a:lnTo>
                <a:lnTo>
                  <a:pt x="43860" y="28390"/>
                </a:lnTo>
                <a:close/>
                <a:moveTo>
                  <a:pt x="45400" y="22400"/>
                </a:moveTo>
                <a:lnTo>
                  <a:pt x="45560" y="22430"/>
                </a:lnTo>
                <a:lnTo>
                  <a:pt x="45650" y="22510"/>
                </a:lnTo>
                <a:lnTo>
                  <a:pt x="45770" y="22540"/>
                </a:lnTo>
                <a:lnTo>
                  <a:pt x="45940" y="22540"/>
                </a:lnTo>
                <a:lnTo>
                  <a:pt x="45940" y="22640"/>
                </a:lnTo>
                <a:lnTo>
                  <a:pt x="45750" y="22710"/>
                </a:lnTo>
                <a:lnTo>
                  <a:pt x="45510" y="22770"/>
                </a:lnTo>
                <a:lnTo>
                  <a:pt x="45240" y="22790"/>
                </a:lnTo>
                <a:lnTo>
                  <a:pt x="44970" y="22760"/>
                </a:lnTo>
                <a:lnTo>
                  <a:pt x="44700" y="22640"/>
                </a:lnTo>
                <a:lnTo>
                  <a:pt x="44550" y="22500"/>
                </a:lnTo>
                <a:lnTo>
                  <a:pt x="44330" y="22090"/>
                </a:lnTo>
                <a:lnTo>
                  <a:pt x="44630" y="21990"/>
                </a:lnTo>
                <a:lnTo>
                  <a:pt x="44760" y="21980"/>
                </a:lnTo>
                <a:lnTo>
                  <a:pt x="45270" y="22070"/>
                </a:lnTo>
                <a:lnTo>
                  <a:pt x="45730" y="22210"/>
                </a:lnTo>
                <a:lnTo>
                  <a:pt x="45730" y="22320"/>
                </a:lnTo>
                <a:lnTo>
                  <a:pt x="45190" y="22320"/>
                </a:lnTo>
                <a:lnTo>
                  <a:pt x="45340" y="22400"/>
                </a:lnTo>
                <a:lnTo>
                  <a:pt x="45400" y="22400"/>
                </a:lnTo>
                <a:close/>
                <a:moveTo>
                  <a:pt x="14340" y="95440"/>
                </a:moveTo>
                <a:lnTo>
                  <a:pt x="14050" y="95450"/>
                </a:lnTo>
                <a:lnTo>
                  <a:pt x="14250" y="95100"/>
                </a:lnTo>
                <a:lnTo>
                  <a:pt x="14440" y="94950"/>
                </a:lnTo>
                <a:lnTo>
                  <a:pt x="14660" y="94820"/>
                </a:lnTo>
                <a:lnTo>
                  <a:pt x="14880" y="94780"/>
                </a:lnTo>
                <a:lnTo>
                  <a:pt x="14880" y="94940"/>
                </a:lnTo>
                <a:lnTo>
                  <a:pt x="14870" y="95140"/>
                </a:lnTo>
                <a:lnTo>
                  <a:pt x="14660" y="95370"/>
                </a:lnTo>
                <a:lnTo>
                  <a:pt x="14340" y="95440"/>
                </a:lnTo>
                <a:close/>
                <a:moveTo>
                  <a:pt x="64900" y="44670"/>
                </a:moveTo>
                <a:lnTo>
                  <a:pt x="65100" y="44570"/>
                </a:lnTo>
                <a:lnTo>
                  <a:pt x="65330" y="44560"/>
                </a:lnTo>
                <a:lnTo>
                  <a:pt x="65310" y="44750"/>
                </a:lnTo>
                <a:lnTo>
                  <a:pt x="65190" y="44800"/>
                </a:lnTo>
                <a:lnTo>
                  <a:pt x="64990" y="44760"/>
                </a:lnTo>
                <a:lnTo>
                  <a:pt x="64900" y="44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