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Limón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Costa Rica • State Map | Fully Editable Vector Shape</a:t>
            </a:r>
          </a:p>
        </p:txBody>
      </p:sp>
      <p:sp>
        <p:nvSpPr>
          <p:cNvPr id="101" name="Limó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990" y="11560"/>
                </a:moveTo>
                <a:lnTo>
                  <a:pt x="68030" y="11310"/>
                </a:lnTo>
                <a:lnTo>
                  <a:pt x="68580" y="11030"/>
                </a:lnTo>
                <a:lnTo>
                  <a:pt x="68630" y="10590"/>
                </a:lnTo>
                <a:lnTo>
                  <a:pt x="68490" y="10020"/>
                </a:lnTo>
                <a:lnTo>
                  <a:pt x="68480" y="9660"/>
                </a:lnTo>
                <a:lnTo>
                  <a:pt x="68320" y="9580"/>
                </a:lnTo>
                <a:lnTo>
                  <a:pt x="68370" y="9370"/>
                </a:lnTo>
                <a:lnTo>
                  <a:pt x="68340" y="9270"/>
                </a:lnTo>
                <a:lnTo>
                  <a:pt x="68300" y="9260"/>
                </a:lnTo>
                <a:lnTo>
                  <a:pt x="68180" y="8970"/>
                </a:lnTo>
                <a:lnTo>
                  <a:pt x="68060" y="8940"/>
                </a:lnTo>
                <a:lnTo>
                  <a:pt x="68210" y="8920"/>
                </a:lnTo>
                <a:lnTo>
                  <a:pt x="68290" y="8960"/>
                </a:lnTo>
                <a:lnTo>
                  <a:pt x="68340" y="8950"/>
                </a:lnTo>
                <a:lnTo>
                  <a:pt x="68430" y="9000"/>
                </a:lnTo>
                <a:lnTo>
                  <a:pt x="68430" y="9030"/>
                </a:lnTo>
                <a:lnTo>
                  <a:pt x="68390" y="9060"/>
                </a:lnTo>
                <a:lnTo>
                  <a:pt x="68390" y="9110"/>
                </a:lnTo>
                <a:lnTo>
                  <a:pt x="68450" y="9100"/>
                </a:lnTo>
                <a:lnTo>
                  <a:pt x="68530" y="9030"/>
                </a:lnTo>
                <a:lnTo>
                  <a:pt x="68550" y="8960"/>
                </a:lnTo>
                <a:lnTo>
                  <a:pt x="68620" y="8980"/>
                </a:lnTo>
                <a:lnTo>
                  <a:pt x="68880" y="9110"/>
                </a:lnTo>
                <a:lnTo>
                  <a:pt x="69200" y="9480"/>
                </a:lnTo>
                <a:lnTo>
                  <a:pt x="69600" y="10230"/>
                </a:lnTo>
                <a:lnTo>
                  <a:pt x="69890" y="11020"/>
                </a:lnTo>
                <a:lnTo>
                  <a:pt x="69850" y="11530"/>
                </a:lnTo>
                <a:lnTo>
                  <a:pt x="69620" y="11240"/>
                </a:lnTo>
                <a:lnTo>
                  <a:pt x="69200" y="10210"/>
                </a:lnTo>
                <a:lnTo>
                  <a:pt x="69470" y="11500"/>
                </a:lnTo>
                <a:lnTo>
                  <a:pt x="69440" y="12010"/>
                </a:lnTo>
                <a:lnTo>
                  <a:pt x="68990" y="12410"/>
                </a:lnTo>
                <a:lnTo>
                  <a:pt x="69230" y="12360"/>
                </a:lnTo>
                <a:lnTo>
                  <a:pt x="69390" y="12250"/>
                </a:lnTo>
                <a:lnTo>
                  <a:pt x="69550" y="12110"/>
                </a:lnTo>
                <a:lnTo>
                  <a:pt x="69750" y="11980"/>
                </a:lnTo>
                <a:lnTo>
                  <a:pt x="69680" y="12060"/>
                </a:lnTo>
                <a:lnTo>
                  <a:pt x="69660" y="12160"/>
                </a:lnTo>
                <a:lnTo>
                  <a:pt x="69690" y="12270"/>
                </a:lnTo>
                <a:lnTo>
                  <a:pt x="69750" y="12410"/>
                </a:lnTo>
                <a:lnTo>
                  <a:pt x="69810" y="12220"/>
                </a:lnTo>
                <a:lnTo>
                  <a:pt x="69880" y="11850"/>
                </a:lnTo>
                <a:lnTo>
                  <a:pt x="69970" y="11650"/>
                </a:lnTo>
                <a:lnTo>
                  <a:pt x="70730" y="13770"/>
                </a:lnTo>
                <a:lnTo>
                  <a:pt x="71690" y="16050"/>
                </a:lnTo>
                <a:lnTo>
                  <a:pt x="72820" y="17950"/>
                </a:lnTo>
                <a:lnTo>
                  <a:pt x="75840" y="21910"/>
                </a:lnTo>
                <a:lnTo>
                  <a:pt x="76080" y="22090"/>
                </a:lnTo>
                <a:lnTo>
                  <a:pt x="77080" y="23330"/>
                </a:lnTo>
                <a:lnTo>
                  <a:pt x="77700" y="23940"/>
                </a:lnTo>
                <a:lnTo>
                  <a:pt x="78080" y="23730"/>
                </a:lnTo>
                <a:lnTo>
                  <a:pt x="78220" y="23830"/>
                </a:lnTo>
                <a:lnTo>
                  <a:pt x="78640" y="23900"/>
                </a:lnTo>
                <a:lnTo>
                  <a:pt x="78730" y="24020"/>
                </a:lnTo>
                <a:lnTo>
                  <a:pt x="78740" y="24320"/>
                </a:lnTo>
                <a:lnTo>
                  <a:pt x="78790" y="24570"/>
                </a:lnTo>
                <a:lnTo>
                  <a:pt x="78900" y="24790"/>
                </a:lnTo>
                <a:lnTo>
                  <a:pt x="79110" y="25010"/>
                </a:lnTo>
                <a:lnTo>
                  <a:pt x="79840" y="26100"/>
                </a:lnTo>
                <a:lnTo>
                  <a:pt x="80080" y="26270"/>
                </a:lnTo>
                <a:lnTo>
                  <a:pt x="80990" y="27500"/>
                </a:lnTo>
                <a:lnTo>
                  <a:pt x="81680" y="28150"/>
                </a:lnTo>
                <a:lnTo>
                  <a:pt x="82080" y="28030"/>
                </a:lnTo>
                <a:lnTo>
                  <a:pt x="82170" y="28280"/>
                </a:lnTo>
                <a:lnTo>
                  <a:pt x="82260" y="28930"/>
                </a:lnTo>
                <a:lnTo>
                  <a:pt x="82400" y="29220"/>
                </a:lnTo>
                <a:lnTo>
                  <a:pt x="82650" y="29410"/>
                </a:lnTo>
                <a:lnTo>
                  <a:pt x="83710" y="29780"/>
                </a:lnTo>
                <a:lnTo>
                  <a:pt x="84080" y="29820"/>
                </a:lnTo>
                <a:lnTo>
                  <a:pt x="84450" y="29810"/>
                </a:lnTo>
                <a:lnTo>
                  <a:pt x="84800" y="29830"/>
                </a:lnTo>
                <a:lnTo>
                  <a:pt x="85110" y="30000"/>
                </a:lnTo>
                <a:lnTo>
                  <a:pt x="85500" y="30600"/>
                </a:lnTo>
                <a:lnTo>
                  <a:pt x="85770" y="30760"/>
                </a:lnTo>
                <a:lnTo>
                  <a:pt x="85780" y="30770"/>
                </a:lnTo>
                <a:lnTo>
                  <a:pt x="85950" y="31370"/>
                </a:lnTo>
                <a:lnTo>
                  <a:pt x="85900" y="31370"/>
                </a:lnTo>
                <a:lnTo>
                  <a:pt x="85830" y="31380"/>
                </a:lnTo>
                <a:lnTo>
                  <a:pt x="85590" y="31250"/>
                </a:lnTo>
                <a:lnTo>
                  <a:pt x="85350" y="31210"/>
                </a:lnTo>
                <a:lnTo>
                  <a:pt x="85310" y="31270"/>
                </a:lnTo>
                <a:lnTo>
                  <a:pt x="85240" y="31380"/>
                </a:lnTo>
                <a:lnTo>
                  <a:pt x="85170" y="31970"/>
                </a:lnTo>
                <a:lnTo>
                  <a:pt x="85170" y="32000"/>
                </a:lnTo>
                <a:lnTo>
                  <a:pt x="85070" y="32200"/>
                </a:lnTo>
                <a:lnTo>
                  <a:pt x="84860" y="32230"/>
                </a:lnTo>
                <a:lnTo>
                  <a:pt x="84570" y="32180"/>
                </a:lnTo>
                <a:lnTo>
                  <a:pt x="84290" y="32100"/>
                </a:lnTo>
                <a:lnTo>
                  <a:pt x="84130" y="32020"/>
                </a:lnTo>
                <a:lnTo>
                  <a:pt x="83980" y="31850"/>
                </a:lnTo>
                <a:lnTo>
                  <a:pt x="83970" y="31840"/>
                </a:lnTo>
                <a:lnTo>
                  <a:pt x="83770" y="31460"/>
                </a:lnTo>
                <a:lnTo>
                  <a:pt x="83760" y="31450"/>
                </a:lnTo>
                <a:lnTo>
                  <a:pt x="83600" y="31270"/>
                </a:lnTo>
                <a:lnTo>
                  <a:pt x="83590" y="31270"/>
                </a:lnTo>
                <a:lnTo>
                  <a:pt x="83520" y="31310"/>
                </a:lnTo>
                <a:lnTo>
                  <a:pt x="83480" y="31330"/>
                </a:lnTo>
                <a:lnTo>
                  <a:pt x="83320" y="31270"/>
                </a:lnTo>
                <a:lnTo>
                  <a:pt x="82670" y="30710"/>
                </a:lnTo>
                <a:lnTo>
                  <a:pt x="82600" y="30680"/>
                </a:lnTo>
                <a:lnTo>
                  <a:pt x="82490" y="30640"/>
                </a:lnTo>
                <a:lnTo>
                  <a:pt x="82100" y="30480"/>
                </a:lnTo>
                <a:lnTo>
                  <a:pt x="81960" y="30430"/>
                </a:lnTo>
                <a:lnTo>
                  <a:pt x="81750" y="30340"/>
                </a:lnTo>
                <a:lnTo>
                  <a:pt x="81460" y="30380"/>
                </a:lnTo>
                <a:lnTo>
                  <a:pt x="81170" y="30630"/>
                </a:lnTo>
                <a:lnTo>
                  <a:pt x="80990" y="30880"/>
                </a:lnTo>
                <a:lnTo>
                  <a:pt x="80960" y="31030"/>
                </a:lnTo>
                <a:lnTo>
                  <a:pt x="81020" y="31130"/>
                </a:lnTo>
                <a:lnTo>
                  <a:pt x="81100" y="31280"/>
                </a:lnTo>
                <a:lnTo>
                  <a:pt x="81150" y="31370"/>
                </a:lnTo>
                <a:lnTo>
                  <a:pt x="81230" y="31700"/>
                </a:lnTo>
                <a:lnTo>
                  <a:pt x="81260" y="31810"/>
                </a:lnTo>
                <a:lnTo>
                  <a:pt x="81330" y="31900"/>
                </a:lnTo>
                <a:lnTo>
                  <a:pt x="81430" y="31930"/>
                </a:lnTo>
                <a:lnTo>
                  <a:pt x="81470" y="31960"/>
                </a:lnTo>
                <a:lnTo>
                  <a:pt x="81500" y="31980"/>
                </a:lnTo>
                <a:lnTo>
                  <a:pt x="81480" y="32110"/>
                </a:lnTo>
                <a:lnTo>
                  <a:pt x="81430" y="32130"/>
                </a:lnTo>
                <a:lnTo>
                  <a:pt x="81240" y="32240"/>
                </a:lnTo>
                <a:lnTo>
                  <a:pt x="80400" y="32360"/>
                </a:lnTo>
                <a:lnTo>
                  <a:pt x="80100" y="32460"/>
                </a:lnTo>
                <a:lnTo>
                  <a:pt x="80020" y="32600"/>
                </a:lnTo>
                <a:lnTo>
                  <a:pt x="79970" y="32690"/>
                </a:lnTo>
                <a:lnTo>
                  <a:pt x="79930" y="32990"/>
                </a:lnTo>
                <a:lnTo>
                  <a:pt x="79950" y="34320"/>
                </a:lnTo>
                <a:lnTo>
                  <a:pt x="79970" y="36240"/>
                </a:lnTo>
                <a:lnTo>
                  <a:pt x="80010" y="38860"/>
                </a:lnTo>
                <a:lnTo>
                  <a:pt x="80000" y="38850"/>
                </a:lnTo>
                <a:lnTo>
                  <a:pt x="79850" y="38720"/>
                </a:lnTo>
                <a:lnTo>
                  <a:pt x="79800" y="38690"/>
                </a:lnTo>
                <a:lnTo>
                  <a:pt x="79540" y="38610"/>
                </a:lnTo>
                <a:lnTo>
                  <a:pt x="79280" y="38340"/>
                </a:lnTo>
                <a:lnTo>
                  <a:pt x="79200" y="38220"/>
                </a:lnTo>
                <a:lnTo>
                  <a:pt x="79100" y="37950"/>
                </a:lnTo>
                <a:lnTo>
                  <a:pt x="79010" y="37810"/>
                </a:lnTo>
                <a:lnTo>
                  <a:pt x="78950" y="37770"/>
                </a:lnTo>
                <a:lnTo>
                  <a:pt x="78850" y="37730"/>
                </a:lnTo>
                <a:lnTo>
                  <a:pt x="78310" y="37580"/>
                </a:lnTo>
                <a:lnTo>
                  <a:pt x="78260" y="37550"/>
                </a:lnTo>
                <a:lnTo>
                  <a:pt x="78210" y="37510"/>
                </a:lnTo>
                <a:lnTo>
                  <a:pt x="78170" y="37420"/>
                </a:lnTo>
                <a:lnTo>
                  <a:pt x="78140" y="37370"/>
                </a:lnTo>
                <a:lnTo>
                  <a:pt x="77970" y="36510"/>
                </a:lnTo>
                <a:lnTo>
                  <a:pt x="77920" y="36350"/>
                </a:lnTo>
                <a:lnTo>
                  <a:pt x="77880" y="36280"/>
                </a:lnTo>
                <a:lnTo>
                  <a:pt x="77860" y="36250"/>
                </a:lnTo>
                <a:lnTo>
                  <a:pt x="77830" y="36220"/>
                </a:lnTo>
                <a:lnTo>
                  <a:pt x="77790" y="36200"/>
                </a:lnTo>
                <a:lnTo>
                  <a:pt x="77230" y="35870"/>
                </a:lnTo>
                <a:lnTo>
                  <a:pt x="77170" y="35830"/>
                </a:lnTo>
                <a:lnTo>
                  <a:pt x="77050" y="35720"/>
                </a:lnTo>
                <a:lnTo>
                  <a:pt x="76440" y="34920"/>
                </a:lnTo>
                <a:lnTo>
                  <a:pt x="76370" y="34900"/>
                </a:lnTo>
                <a:lnTo>
                  <a:pt x="76260" y="34890"/>
                </a:lnTo>
                <a:lnTo>
                  <a:pt x="75920" y="34910"/>
                </a:lnTo>
                <a:lnTo>
                  <a:pt x="75710" y="34950"/>
                </a:lnTo>
                <a:lnTo>
                  <a:pt x="75650" y="34950"/>
                </a:lnTo>
                <a:lnTo>
                  <a:pt x="75570" y="34940"/>
                </a:lnTo>
                <a:lnTo>
                  <a:pt x="75460" y="34900"/>
                </a:lnTo>
                <a:lnTo>
                  <a:pt x="75210" y="34780"/>
                </a:lnTo>
                <a:lnTo>
                  <a:pt x="75060" y="34680"/>
                </a:lnTo>
                <a:lnTo>
                  <a:pt x="74980" y="34640"/>
                </a:lnTo>
                <a:lnTo>
                  <a:pt x="74690" y="34540"/>
                </a:lnTo>
                <a:lnTo>
                  <a:pt x="74610" y="34500"/>
                </a:lnTo>
                <a:lnTo>
                  <a:pt x="74580" y="34480"/>
                </a:lnTo>
                <a:lnTo>
                  <a:pt x="74540" y="34460"/>
                </a:lnTo>
                <a:lnTo>
                  <a:pt x="74250" y="34210"/>
                </a:lnTo>
                <a:lnTo>
                  <a:pt x="74180" y="34160"/>
                </a:lnTo>
                <a:lnTo>
                  <a:pt x="74100" y="34120"/>
                </a:lnTo>
                <a:lnTo>
                  <a:pt x="74050" y="34120"/>
                </a:lnTo>
                <a:lnTo>
                  <a:pt x="73980" y="34130"/>
                </a:lnTo>
                <a:lnTo>
                  <a:pt x="73870" y="34190"/>
                </a:lnTo>
                <a:lnTo>
                  <a:pt x="73810" y="34230"/>
                </a:lnTo>
                <a:lnTo>
                  <a:pt x="73770" y="34270"/>
                </a:lnTo>
                <a:lnTo>
                  <a:pt x="73580" y="34530"/>
                </a:lnTo>
                <a:lnTo>
                  <a:pt x="73560" y="34560"/>
                </a:lnTo>
                <a:lnTo>
                  <a:pt x="73490" y="34580"/>
                </a:lnTo>
                <a:lnTo>
                  <a:pt x="73190" y="34610"/>
                </a:lnTo>
                <a:lnTo>
                  <a:pt x="73110" y="34630"/>
                </a:lnTo>
                <a:lnTo>
                  <a:pt x="73050" y="34660"/>
                </a:lnTo>
                <a:lnTo>
                  <a:pt x="72990" y="34720"/>
                </a:lnTo>
                <a:lnTo>
                  <a:pt x="72960" y="34740"/>
                </a:lnTo>
                <a:lnTo>
                  <a:pt x="72930" y="34760"/>
                </a:lnTo>
                <a:lnTo>
                  <a:pt x="72890" y="34770"/>
                </a:lnTo>
                <a:lnTo>
                  <a:pt x="72860" y="34750"/>
                </a:lnTo>
                <a:lnTo>
                  <a:pt x="72820" y="34630"/>
                </a:lnTo>
                <a:lnTo>
                  <a:pt x="72810" y="34570"/>
                </a:lnTo>
                <a:lnTo>
                  <a:pt x="72790" y="34530"/>
                </a:lnTo>
                <a:lnTo>
                  <a:pt x="72740" y="34480"/>
                </a:lnTo>
                <a:lnTo>
                  <a:pt x="72690" y="34450"/>
                </a:lnTo>
                <a:lnTo>
                  <a:pt x="72270" y="34330"/>
                </a:lnTo>
                <a:lnTo>
                  <a:pt x="72080" y="34190"/>
                </a:lnTo>
                <a:lnTo>
                  <a:pt x="72020" y="34140"/>
                </a:lnTo>
                <a:lnTo>
                  <a:pt x="71890" y="33950"/>
                </a:lnTo>
                <a:lnTo>
                  <a:pt x="71370" y="32510"/>
                </a:lnTo>
                <a:lnTo>
                  <a:pt x="71310" y="32340"/>
                </a:lnTo>
                <a:lnTo>
                  <a:pt x="71210" y="32120"/>
                </a:lnTo>
                <a:lnTo>
                  <a:pt x="71170" y="32080"/>
                </a:lnTo>
                <a:lnTo>
                  <a:pt x="71120" y="32020"/>
                </a:lnTo>
                <a:lnTo>
                  <a:pt x="71090" y="31980"/>
                </a:lnTo>
                <a:lnTo>
                  <a:pt x="71000" y="31760"/>
                </a:lnTo>
                <a:lnTo>
                  <a:pt x="70970" y="31570"/>
                </a:lnTo>
                <a:lnTo>
                  <a:pt x="70930" y="31410"/>
                </a:lnTo>
                <a:lnTo>
                  <a:pt x="70990" y="30920"/>
                </a:lnTo>
                <a:lnTo>
                  <a:pt x="71210" y="30470"/>
                </a:lnTo>
                <a:lnTo>
                  <a:pt x="72120" y="29370"/>
                </a:lnTo>
                <a:lnTo>
                  <a:pt x="72470" y="28470"/>
                </a:lnTo>
                <a:lnTo>
                  <a:pt x="72600" y="28270"/>
                </a:lnTo>
                <a:lnTo>
                  <a:pt x="73080" y="27690"/>
                </a:lnTo>
                <a:lnTo>
                  <a:pt x="73750" y="26850"/>
                </a:lnTo>
                <a:lnTo>
                  <a:pt x="73850" y="26570"/>
                </a:lnTo>
                <a:lnTo>
                  <a:pt x="73810" y="26280"/>
                </a:lnTo>
                <a:lnTo>
                  <a:pt x="73630" y="25710"/>
                </a:lnTo>
                <a:lnTo>
                  <a:pt x="73610" y="25360"/>
                </a:lnTo>
                <a:lnTo>
                  <a:pt x="73660" y="25080"/>
                </a:lnTo>
                <a:lnTo>
                  <a:pt x="73780" y="24810"/>
                </a:lnTo>
                <a:lnTo>
                  <a:pt x="73980" y="24530"/>
                </a:lnTo>
                <a:lnTo>
                  <a:pt x="74020" y="24470"/>
                </a:lnTo>
                <a:lnTo>
                  <a:pt x="73700" y="24400"/>
                </a:lnTo>
                <a:lnTo>
                  <a:pt x="72030" y="24360"/>
                </a:lnTo>
                <a:lnTo>
                  <a:pt x="69750" y="24340"/>
                </a:lnTo>
                <a:lnTo>
                  <a:pt x="69340" y="24190"/>
                </a:lnTo>
                <a:lnTo>
                  <a:pt x="67790" y="23470"/>
                </a:lnTo>
                <a:lnTo>
                  <a:pt x="66840" y="23020"/>
                </a:lnTo>
                <a:lnTo>
                  <a:pt x="66150" y="22690"/>
                </a:lnTo>
                <a:lnTo>
                  <a:pt x="64170" y="21790"/>
                </a:lnTo>
                <a:lnTo>
                  <a:pt x="64380" y="21070"/>
                </a:lnTo>
                <a:lnTo>
                  <a:pt x="64490" y="20930"/>
                </a:lnTo>
                <a:lnTo>
                  <a:pt x="64630" y="20790"/>
                </a:lnTo>
                <a:lnTo>
                  <a:pt x="65370" y="19990"/>
                </a:lnTo>
                <a:lnTo>
                  <a:pt x="65420" y="19910"/>
                </a:lnTo>
                <a:lnTo>
                  <a:pt x="65620" y="19500"/>
                </a:lnTo>
                <a:lnTo>
                  <a:pt x="65660" y="19380"/>
                </a:lnTo>
                <a:lnTo>
                  <a:pt x="65680" y="19300"/>
                </a:lnTo>
                <a:lnTo>
                  <a:pt x="65670" y="19250"/>
                </a:lnTo>
                <a:lnTo>
                  <a:pt x="65680" y="19060"/>
                </a:lnTo>
                <a:lnTo>
                  <a:pt x="65730" y="18830"/>
                </a:lnTo>
                <a:lnTo>
                  <a:pt x="65750" y="18710"/>
                </a:lnTo>
                <a:lnTo>
                  <a:pt x="65740" y="18630"/>
                </a:lnTo>
                <a:lnTo>
                  <a:pt x="65730" y="18600"/>
                </a:lnTo>
                <a:lnTo>
                  <a:pt x="65680" y="18540"/>
                </a:lnTo>
                <a:lnTo>
                  <a:pt x="65640" y="18470"/>
                </a:lnTo>
                <a:lnTo>
                  <a:pt x="65610" y="18390"/>
                </a:lnTo>
                <a:lnTo>
                  <a:pt x="65560" y="18220"/>
                </a:lnTo>
                <a:lnTo>
                  <a:pt x="65350" y="17820"/>
                </a:lnTo>
                <a:lnTo>
                  <a:pt x="65330" y="17760"/>
                </a:lnTo>
                <a:lnTo>
                  <a:pt x="65290" y="17530"/>
                </a:lnTo>
                <a:lnTo>
                  <a:pt x="65300" y="17430"/>
                </a:lnTo>
                <a:lnTo>
                  <a:pt x="65310" y="17360"/>
                </a:lnTo>
                <a:lnTo>
                  <a:pt x="65370" y="17250"/>
                </a:lnTo>
                <a:lnTo>
                  <a:pt x="65410" y="17180"/>
                </a:lnTo>
                <a:lnTo>
                  <a:pt x="65540" y="16940"/>
                </a:lnTo>
                <a:lnTo>
                  <a:pt x="65570" y="16900"/>
                </a:lnTo>
                <a:lnTo>
                  <a:pt x="65610" y="16880"/>
                </a:lnTo>
                <a:lnTo>
                  <a:pt x="65650" y="16880"/>
                </a:lnTo>
                <a:lnTo>
                  <a:pt x="65690" y="16870"/>
                </a:lnTo>
                <a:lnTo>
                  <a:pt x="65730" y="16850"/>
                </a:lnTo>
                <a:lnTo>
                  <a:pt x="65760" y="16820"/>
                </a:lnTo>
                <a:lnTo>
                  <a:pt x="65820" y="16760"/>
                </a:lnTo>
                <a:lnTo>
                  <a:pt x="65960" y="16540"/>
                </a:lnTo>
                <a:lnTo>
                  <a:pt x="66050" y="16200"/>
                </a:lnTo>
                <a:lnTo>
                  <a:pt x="66050" y="16120"/>
                </a:lnTo>
                <a:lnTo>
                  <a:pt x="66050" y="16080"/>
                </a:lnTo>
                <a:lnTo>
                  <a:pt x="65980" y="15920"/>
                </a:lnTo>
                <a:lnTo>
                  <a:pt x="65970" y="15870"/>
                </a:lnTo>
                <a:lnTo>
                  <a:pt x="65970" y="15820"/>
                </a:lnTo>
                <a:lnTo>
                  <a:pt x="65980" y="15690"/>
                </a:lnTo>
                <a:lnTo>
                  <a:pt x="65990" y="15630"/>
                </a:lnTo>
                <a:lnTo>
                  <a:pt x="65980" y="15590"/>
                </a:lnTo>
                <a:lnTo>
                  <a:pt x="65960" y="15550"/>
                </a:lnTo>
                <a:lnTo>
                  <a:pt x="65940" y="15520"/>
                </a:lnTo>
                <a:lnTo>
                  <a:pt x="65890" y="15460"/>
                </a:lnTo>
                <a:lnTo>
                  <a:pt x="65870" y="15420"/>
                </a:lnTo>
                <a:lnTo>
                  <a:pt x="65850" y="15390"/>
                </a:lnTo>
                <a:lnTo>
                  <a:pt x="65850" y="15290"/>
                </a:lnTo>
                <a:lnTo>
                  <a:pt x="65940" y="14600"/>
                </a:lnTo>
                <a:lnTo>
                  <a:pt x="65930" y="14450"/>
                </a:lnTo>
                <a:lnTo>
                  <a:pt x="65950" y="13960"/>
                </a:lnTo>
                <a:lnTo>
                  <a:pt x="65970" y="13820"/>
                </a:lnTo>
                <a:lnTo>
                  <a:pt x="66000" y="13720"/>
                </a:lnTo>
                <a:lnTo>
                  <a:pt x="66020" y="13690"/>
                </a:lnTo>
                <a:lnTo>
                  <a:pt x="66080" y="13640"/>
                </a:lnTo>
                <a:lnTo>
                  <a:pt x="66220" y="13550"/>
                </a:lnTo>
                <a:lnTo>
                  <a:pt x="66370" y="13470"/>
                </a:lnTo>
                <a:lnTo>
                  <a:pt x="66430" y="13430"/>
                </a:lnTo>
                <a:lnTo>
                  <a:pt x="66590" y="13250"/>
                </a:lnTo>
                <a:lnTo>
                  <a:pt x="66860" y="13080"/>
                </a:lnTo>
                <a:lnTo>
                  <a:pt x="67020" y="13030"/>
                </a:lnTo>
                <a:lnTo>
                  <a:pt x="67110" y="13010"/>
                </a:lnTo>
                <a:lnTo>
                  <a:pt x="67570" y="12970"/>
                </a:lnTo>
                <a:lnTo>
                  <a:pt x="67740" y="12920"/>
                </a:lnTo>
                <a:lnTo>
                  <a:pt x="67800" y="12920"/>
                </a:lnTo>
                <a:lnTo>
                  <a:pt x="67860" y="12930"/>
                </a:lnTo>
                <a:lnTo>
                  <a:pt x="67930" y="12950"/>
                </a:lnTo>
                <a:lnTo>
                  <a:pt x="67940" y="12940"/>
                </a:lnTo>
                <a:lnTo>
                  <a:pt x="67940" y="12910"/>
                </a:lnTo>
                <a:lnTo>
                  <a:pt x="67910" y="12860"/>
                </a:lnTo>
                <a:lnTo>
                  <a:pt x="67870" y="12810"/>
                </a:lnTo>
                <a:lnTo>
                  <a:pt x="67810" y="12760"/>
                </a:lnTo>
                <a:lnTo>
                  <a:pt x="67680" y="12680"/>
                </a:lnTo>
                <a:lnTo>
                  <a:pt x="67610" y="12630"/>
                </a:lnTo>
                <a:lnTo>
                  <a:pt x="67560" y="12570"/>
                </a:lnTo>
                <a:lnTo>
                  <a:pt x="67510" y="12510"/>
                </a:lnTo>
                <a:lnTo>
                  <a:pt x="67500" y="12450"/>
                </a:lnTo>
                <a:lnTo>
                  <a:pt x="67490" y="12380"/>
                </a:lnTo>
                <a:lnTo>
                  <a:pt x="67540" y="12050"/>
                </a:lnTo>
                <a:lnTo>
                  <a:pt x="67540" y="12000"/>
                </a:lnTo>
                <a:lnTo>
                  <a:pt x="67530" y="11940"/>
                </a:lnTo>
                <a:lnTo>
                  <a:pt x="67480" y="11870"/>
                </a:lnTo>
                <a:lnTo>
                  <a:pt x="67420" y="11800"/>
                </a:lnTo>
                <a:lnTo>
                  <a:pt x="67350" y="11720"/>
                </a:lnTo>
                <a:lnTo>
                  <a:pt x="67310" y="11690"/>
                </a:lnTo>
                <a:lnTo>
                  <a:pt x="67270" y="11670"/>
                </a:lnTo>
                <a:lnTo>
                  <a:pt x="67220" y="11650"/>
                </a:lnTo>
                <a:lnTo>
                  <a:pt x="67040" y="11600"/>
                </a:lnTo>
                <a:lnTo>
                  <a:pt x="66990" y="1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