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Heredia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Costa Rica • State Map | Fully Editable Vector Shape</a:t>
            </a:r>
          </a:p>
        </p:txBody>
      </p:sp>
      <p:sp>
        <p:nvSpPr>
          <p:cNvPr id="101" name="Hered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110" y="24660"/>
                </a:moveTo>
                <a:lnTo>
                  <a:pt x="60080" y="24520"/>
                </a:lnTo>
                <a:lnTo>
                  <a:pt x="60080" y="24440"/>
                </a:lnTo>
                <a:lnTo>
                  <a:pt x="60080" y="24390"/>
                </a:lnTo>
                <a:lnTo>
                  <a:pt x="60090" y="24340"/>
                </a:lnTo>
                <a:lnTo>
                  <a:pt x="60170" y="24220"/>
                </a:lnTo>
                <a:lnTo>
                  <a:pt x="60460" y="23910"/>
                </a:lnTo>
                <a:lnTo>
                  <a:pt x="60460" y="23870"/>
                </a:lnTo>
                <a:lnTo>
                  <a:pt x="60650" y="21440"/>
                </a:lnTo>
                <a:lnTo>
                  <a:pt x="60670" y="19240"/>
                </a:lnTo>
                <a:lnTo>
                  <a:pt x="60700" y="17400"/>
                </a:lnTo>
                <a:lnTo>
                  <a:pt x="60730" y="14820"/>
                </a:lnTo>
                <a:lnTo>
                  <a:pt x="60770" y="11390"/>
                </a:lnTo>
                <a:lnTo>
                  <a:pt x="60770" y="11320"/>
                </a:lnTo>
                <a:lnTo>
                  <a:pt x="60910" y="11340"/>
                </a:lnTo>
                <a:lnTo>
                  <a:pt x="61100" y="11310"/>
                </a:lnTo>
                <a:lnTo>
                  <a:pt x="61400" y="11600"/>
                </a:lnTo>
                <a:lnTo>
                  <a:pt x="61580" y="11670"/>
                </a:lnTo>
                <a:lnTo>
                  <a:pt x="61760" y="11530"/>
                </a:lnTo>
                <a:lnTo>
                  <a:pt x="61870" y="11530"/>
                </a:lnTo>
                <a:lnTo>
                  <a:pt x="62060" y="11720"/>
                </a:lnTo>
                <a:lnTo>
                  <a:pt x="62450" y="11470"/>
                </a:lnTo>
                <a:lnTo>
                  <a:pt x="62720" y="11530"/>
                </a:lnTo>
                <a:lnTo>
                  <a:pt x="62910" y="11340"/>
                </a:lnTo>
                <a:lnTo>
                  <a:pt x="63120" y="11310"/>
                </a:lnTo>
                <a:lnTo>
                  <a:pt x="63290" y="11430"/>
                </a:lnTo>
                <a:lnTo>
                  <a:pt x="63370" y="11700"/>
                </a:lnTo>
                <a:lnTo>
                  <a:pt x="64320" y="12460"/>
                </a:lnTo>
                <a:lnTo>
                  <a:pt x="64420" y="12510"/>
                </a:lnTo>
                <a:lnTo>
                  <a:pt x="64570" y="12530"/>
                </a:lnTo>
                <a:lnTo>
                  <a:pt x="64730" y="12500"/>
                </a:lnTo>
                <a:lnTo>
                  <a:pt x="64950" y="12340"/>
                </a:lnTo>
                <a:lnTo>
                  <a:pt x="65050" y="12310"/>
                </a:lnTo>
                <a:lnTo>
                  <a:pt x="65480" y="12400"/>
                </a:lnTo>
                <a:lnTo>
                  <a:pt x="65540" y="12360"/>
                </a:lnTo>
                <a:lnTo>
                  <a:pt x="65860" y="11980"/>
                </a:lnTo>
                <a:lnTo>
                  <a:pt x="66910" y="11580"/>
                </a:lnTo>
                <a:lnTo>
                  <a:pt x="66990" y="11560"/>
                </a:lnTo>
                <a:lnTo>
                  <a:pt x="67040" y="11600"/>
                </a:lnTo>
                <a:lnTo>
                  <a:pt x="67220" y="11650"/>
                </a:lnTo>
                <a:lnTo>
                  <a:pt x="67270" y="11670"/>
                </a:lnTo>
                <a:lnTo>
                  <a:pt x="67310" y="11690"/>
                </a:lnTo>
                <a:lnTo>
                  <a:pt x="67350" y="11720"/>
                </a:lnTo>
                <a:lnTo>
                  <a:pt x="67420" y="11800"/>
                </a:lnTo>
                <a:lnTo>
                  <a:pt x="67480" y="11870"/>
                </a:lnTo>
                <a:lnTo>
                  <a:pt x="67530" y="11940"/>
                </a:lnTo>
                <a:lnTo>
                  <a:pt x="67540" y="12000"/>
                </a:lnTo>
                <a:lnTo>
                  <a:pt x="67540" y="12050"/>
                </a:lnTo>
                <a:lnTo>
                  <a:pt x="67490" y="12380"/>
                </a:lnTo>
                <a:lnTo>
                  <a:pt x="67500" y="12450"/>
                </a:lnTo>
                <a:lnTo>
                  <a:pt x="67510" y="12510"/>
                </a:lnTo>
                <a:lnTo>
                  <a:pt x="67560" y="12570"/>
                </a:lnTo>
                <a:lnTo>
                  <a:pt x="67610" y="12630"/>
                </a:lnTo>
                <a:lnTo>
                  <a:pt x="67680" y="12680"/>
                </a:lnTo>
                <a:lnTo>
                  <a:pt x="67810" y="12760"/>
                </a:lnTo>
                <a:lnTo>
                  <a:pt x="67870" y="12810"/>
                </a:lnTo>
                <a:lnTo>
                  <a:pt x="67910" y="12860"/>
                </a:lnTo>
                <a:lnTo>
                  <a:pt x="67940" y="12910"/>
                </a:lnTo>
                <a:lnTo>
                  <a:pt x="67940" y="12940"/>
                </a:lnTo>
                <a:lnTo>
                  <a:pt x="67930" y="12950"/>
                </a:lnTo>
                <a:lnTo>
                  <a:pt x="67860" y="12930"/>
                </a:lnTo>
                <a:lnTo>
                  <a:pt x="67800" y="12920"/>
                </a:lnTo>
                <a:lnTo>
                  <a:pt x="67740" y="12920"/>
                </a:lnTo>
                <a:lnTo>
                  <a:pt x="67570" y="12970"/>
                </a:lnTo>
                <a:lnTo>
                  <a:pt x="67110" y="13010"/>
                </a:lnTo>
                <a:lnTo>
                  <a:pt x="67020" y="13030"/>
                </a:lnTo>
                <a:lnTo>
                  <a:pt x="66860" y="13080"/>
                </a:lnTo>
                <a:lnTo>
                  <a:pt x="66590" y="13250"/>
                </a:lnTo>
                <a:lnTo>
                  <a:pt x="66430" y="13430"/>
                </a:lnTo>
                <a:lnTo>
                  <a:pt x="66370" y="13470"/>
                </a:lnTo>
                <a:lnTo>
                  <a:pt x="66220" y="13550"/>
                </a:lnTo>
                <a:lnTo>
                  <a:pt x="66080" y="13640"/>
                </a:lnTo>
                <a:lnTo>
                  <a:pt x="66020" y="13690"/>
                </a:lnTo>
                <a:lnTo>
                  <a:pt x="66000" y="13720"/>
                </a:lnTo>
                <a:lnTo>
                  <a:pt x="65970" y="13820"/>
                </a:lnTo>
                <a:lnTo>
                  <a:pt x="65950" y="13960"/>
                </a:lnTo>
                <a:lnTo>
                  <a:pt x="65930" y="14450"/>
                </a:lnTo>
                <a:lnTo>
                  <a:pt x="65940" y="14600"/>
                </a:lnTo>
                <a:lnTo>
                  <a:pt x="65850" y="15290"/>
                </a:lnTo>
                <a:lnTo>
                  <a:pt x="65850" y="15390"/>
                </a:lnTo>
                <a:lnTo>
                  <a:pt x="65870" y="15420"/>
                </a:lnTo>
                <a:lnTo>
                  <a:pt x="65890" y="15460"/>
                </a:lnTo>
                <a:lnTo>
                  <a:pt x="65940" y="15520"/>
                </a:lnTo>
                <a:lnTo>
                  <a:pt x="65960" y="15550"/>
                </a:lnTo>
                <a:lnTo>
                  <a:pt x="65980" y="15590"/>
                </a:lnTo>
                <a:lnTo>
                  <a:pt x="65990" y="15630"/>
                </a:lnTo>
                <a:lnTo>
                  <a:pt x="65980" y="15690"/>
                </a:lnTo>
                <a:lnTo>
                  <a:pt x="65970" y="15820"/>
                </a:lnTo>
                <a:lnTo>
                  <a:pt x="65970" y="15870"/>
                </a:lnTo>
                <a:lnTo>
                  <a:pt x="65980" y="15920"/>
                </a:lnTo>
                <a:lnTo>
                  <a:pt x="66050" y="16080"/>
                </a:lnTo>
                <a:lnTo>
                  <a:pt x="66050" y="16120"/>
                </a:lnTo>
                <a:lnTo>
                  <a:pt x="66050" y="16200"/>
                </a:lnTo>
                <a:lnTo>
                  <a:pt x="65960" y="16540"/>
                </a:lnTo>
                <a:lnTo>
                  <a:pt x="65820" y="16760"/>
                </a:lnTo>
                <a:lnTo>
                  <a:pt x="65760" y="16820"/>
                </a:lnTo>
                <a:lnTo>
                  <a:pt x="65730" y="16850"/>
                </a:lnTo>
                <a:lnTo>
                  <a:pt x="65690" y="16870"/>
                </a:lnTo>
                <a:lnTo>
                  <a:pt x="65650" y="16880"/>
                </a:lnTo>
                <a:lnTo>
                  <a:pt x="65610" y="16880"/>
                </a:lnTo>
                <a:lnTo>
                  <a:pt x="65570" y="16900"/>
                </a:lnTo>
                <a:lnTo>
                  <a:pt x="65540" y="16940"/>
                </a:lnTo>
                <a:lnTo>
                  <a:pt x="65410" y="17180"/>
                </a:lnTo>
                <a:lnTo>
                  <a:pt x="65370" y="17250"/>
                </a:lnTo>
                <a:lnTo>
                  <a:pt x="65310" y="17360"/>
                </a:lnTo>
                <a:lnTo>
                  <a:pt x="65300" y="17430"/>
                </a:lnTo>
                <a:lnTo>
                  <a:pt x="65290" y="17530"/>
                </a:lnTo>
                <a:lnTo>
                  <a:pt x="65330" y="17760"/>
                </a:lnTo>
                <a:lnTo>
                  <a:pt x="65350" y="17820"/>
                </a:lnTo>
                <a:lnTo>
                  <a:pt x="65560" y="18220"/>
                </a:lnTo>
                <a:lnTo>
                  <a:pt x="65610" y="18390"/>
                </a:lnTo>
                <a:lnTo>
                  <a:pt x="65640" y="18470"/>
                </a:lnTo>
                <a:lnTo>
                  <a:pt x="65680" y="18540"/>
                </a:lnTo>
                <a:lnTo>
                  <a:pt x="65730" y="18600"/>
                </a:lnTo>
                <a:lnTo>
                  <a:pt x="65740" y="18630"/>
                </a:lnTo>
                <a:lnTo>
                  <a:pt x="65750" y="18710"/>
                </a:lnTo>
                <a:lnTo>
                  <a:pt x="65730" y="18830"/>
                </a:lnTo>
                <a:lnTo>
                  <a:pt x="65680" y="19060"/>
                </a:lnTo>
                <a:lnTo>
                  <a:pt x="65670" y="19250"/>
                </a:lnTo>
                <a:lnTo>
                  <a:pt x="65680" y="19300"/>
                </a:lnTo>
                <a:lnTo>
                  <a:pt x="65660" y="19380"/>
                </a:lnTo>
                <a:lnTo>
                  <a:pt x="65620" y="19500"/>
                </a:lnTo>
                <a:lnTo>
                  <a:pt x="65420" y="19910"/>
                </a:lnTo>
                <a:lnTo>
                  <a:pt x="65370" y="19990"/>
                </a:lnTo>
                <a:lnTo>
                  <a:pt x="64630" y="20790"/>
                </a:lnTo>
                <a:lnTo>
                  <a:pt x="64050" y="20850"/>
                </a:lnTo>
                <a:lnTo>
                  <a:pt x="63740" y="21250"/>
                </a:lnTo>
                <a:lnTo>
                  <a:pt x="63640" y="21350"/>
                </a:lnTo>
                <a:lnTo>
                  <a:pt x="63570" y="21370"/>
                </a:lnTo>
                <a:lnTo>
                  <a:pt x="63220" y="21400"/>
                </a:lnTo>
                <a:lnTo>
                  <a:pt x="62910" y="21460"/>
                </a:lnTo>
                <a:lnTo>
                  <a:pt x="62220" y="21520"/>
                </a:lnTo>
                <a:lnTo>
                  <a:pt x="62140" y="21550"/>
                </a:lnTo>
                <a:lnTo>
                  <a:pt x="62150" y="21630"/>
                </a:lnTo>
                <a:lnTo>
                  <a:pt x="62210" y="21760"/>
                </a:lnTo>
                <a:lnTo>
                  <a:pt x="62570" y="22300"/>
                </a:lnTo>
                <a:lnTo>
                  <a:pt x="62780" y="22520"/>
                </a:lnTo>
                <a:lnTo>
                  <a:pt x="62820" y="22650"/>
                </a:lnTo>
                <a:lnTo>
                  <a:pt x="62840" y="23040"/>
                </a:lnTo>
                <a:lnTo>
                  <a:pt x="62970" y="23180"/>
                </a:lnTo>
                <a:lnTo>
                  <a:pt x="63050" y="23240"/>
                </a:lnTo>
                <a:lnTo>
                  <a:pt x="63100" y="23300"/>
                </a:lnTo>
                <a:lnTo>
                  <a:pt x="63120" y="23420"/>
                </a:lnTo>
                <a:lnTo>
                  <a:pt x="63020" y="23740"/>
                </a:lnTo>
                <a:lnTo>
                  <a:pt x="62820" y="24270"/>
                </a:lnTo>
                <a:lnTo>
                  <a:pt x="62520" y="24450"/>
                </a:lnTo>
                <a:lnTo>
                  <a:pt x="62100" y="24590"/>
                </a:lnTo>
                <a:lnTo>
                  <a:pt x="61940" y="24620"/>
                </a:lnTo>
                <a:lnTo>
                  <a:pt x="61530" y="24580"/>
                </a:lnTo>
                <a:lnTo>
                  <a:pt x="61460" y="24590"/>
                </a:lnTo>
                <a:lnTo>
                  <a:pt x="60880" y="24850"/>
                </a:lnTo>
                <a:lnTo>
                  <a:pt x="60700" y="24770"/>
                </a:lnTo>
                <a:lnTo>
                  <a:pt x="60390" y="24620"/>
                </a:lnTo>
                <a:lnTo>
                  <a:pt x="60110" y="24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