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Guanacaste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Guanacas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40" y="7070"/>
                </a:moveTo>
                <a:lnTo>
                  <a:pt x="43710" y="7100"/>
                </a:lnTo>
                <a:lnTo>
                  <a:pt x="43590" y="7130"/>
                </a:lnTo>
                <a:lnTo>
                  <a:pt x="43490" y="7160"/>
                </a:lnTo>
                <a:lnTo>
                  <a:pt x="43430" y="7170"/>
                </a:lnTo>
                <a:lnTo>
                  <a:pt x="43390" y="7180"/>
                </a:lnTo>
                <a:lnTo>
                  <a:pt x="43330" y="7230"/>
                </a:lnTo>
                <a:lnTo>
                  <a:pt x="42580" y="8080"/>
                </a:lnTo>
                <a:lnTo>
                  <a:pt x="41340" y="8930"/>
                </a:lnTo>
                <a:lnTo>
                  <a:pt x="41310" y="9000"/>
                </a:lnTo>
                <a:lnTo>
                  <a:pt x="41260" y="9070"/>
                </a:lnTo>
                <a:lnTo>
                  <a:pt x="41120" y="9140"/>
                </a:lnTo>
                <a:lnTo>
                  <a:pt x="40580" y="9180"/>
                </a:lnTo>
                <a:lnTo>
                  <a:pt x="40520" y="9250"/>
                </a:lnTo>
                <a:lnTo>
                  <a:pt x="40510" y="9280"/>
                </a:lnTo>
                <a:lnTo>
                  <a:pt x="40520" y="9330"/>
                </a:lnTo>
                <a:lnTo>
                  <a:pt x="40550" y="9390"/>
                </a:lnTo>
                <a:lnTo>
                  <a:pt x="40570" y="9420"/>
                </a:lnTo>
                <a:lnTo>
                  <a:pt x="41290" y="10260"/>
                </a:lnTo>
                <a:lnTo>
                  <a:pt x="41470" y="10390"/>
                </a:lnTo>
                <a:lnTo>
                  <a:pt x="41850" y="10620"/>
                </a:lnTo>
                <a:lnTo>
                  <a:pt x="41950" y="10650"/>
                </a:lnTo>
                <a:lnTo>
                  <a:pt x="42300" y="10700"/>
                </a:lnTo>
                <a:lnTo>
                  <a:pt x="42340" y="10710"/>
                </a:lnTo>
                <a:lnTo>
                  <a:pt x="42380" y="10730"/>
                </a:lnTo>
                <a:lnTo>
                  <a:pt x="42420" y="10750"/>
                </a:lnTo>
                <a:lnTo>
                  <a:pt x="42490" y="10800"/>
                </a:lnTo>
                <a:lnTo>
                  <a:pt x="42630" y="11010"/>
                </a:lnTo>
                <a:lnTo>
                  <a:pt x="43010" y="11790"/>
                </a:lnTo>
                <a:lnTo>
                  <a:pt x="43490" y="11800"/>
                </a:lnTo>
                <a:lnTo>
                  <a:pt x="43900" y="11770"/>
                </a:lnTo>
                <a:lnTo>
                  <a:pt x="44240" y="11680"/>
                </a:lnTo>
                <a:lnTo>
                  <a:pt x="44440" y="11660"/>
                </a:lnTo>
                <a:lnTo>
                  <a:pt x="44540" y="11650"/>
                </a:lnTo>
                <a:lnTo>
                  <a:pt x="44640" y="11660"/>
                </a:lnTo>
                <a:lnTo>
                  <a:pt x="44740" y="11700"/>
                </a:lnTo>
                <a:lnTo>
                  <a:pt x="44860" y="11760"/>
                </a:lnTo>
                <a:lnTo>
                  <a:pt x="45330" y="12080"/>
                </a:lnTo>
                <a:lnTo>
                  <a:pt x="45440" y="12190"/>
                </a:lnTo>
                <a:lnTo>
                  <a:pt x="45540" y="12270"/>
                </a:lnTo>
                <a:lnTo>
                  <a:pt x="45790" y="12350"/>
                </a:lnTo>
                <a:lnTo>
                  <a:pt x="46630" y="12550"/>
                </a:lnTo>
                <a:lnTo>
                  <a:pt x="46800" y="12600"/>
                </a:lnTo>
                <a:lnTo>
                  <a:pt x="47020" y="12690"/>
                </a:lnTo>
                <a:lnTo>
                  <a:pt x="47120" y="12760"/>
                </a:lnTo>
                <a:lnTo>
                  <a:pt x="47210" y="12860"/>
                </a:lnTo>
                <a:lnTo>
                  <a:pt x="47440" y="13220"/>
                </a:lnTo>
                <a:lnTo>
                  <a:pt x="47620" y="13550"/>
                </a:lnTo>
                <a:lnTo>
                  <a:pt x="47690" y="13980"/>
                </a:lnTo>
                <a:lnTo>
                  <a:pt x="47740" y="14090"/>
                </a:lnTo>
                <a:lnTo>
                  <a:pt x="47830" y="14230"/>
                </a:lnTo>
                <a:lnTo>
                  <a:pt x="47880" y="14290"/>
                </a:lnTo>
                <a:lnTo>
                  <a:pt x="48300" y="14660"/>
                </a:lnTo>
                <a:lnTo>
                  <a:pt x="48470" y="14850"/>
                </a:lnTo>
                <a:lnTo>
                  <a:pt x="48690" y="14940"/>
                </a:lnTo>
                <a:lnTo>
                  <a:pt x="49550" y="15170"/>
                </a:lnTo>
                <a:lnTo>
                  <a:pt x="49840" y="15310"/>
                </a:lnTo>
                <a:lnTo>
                  <a:pt x="50740" y="16010"/>
                </a:lnTo>
                <a:lnTo>
                  <a:pt x="50860" y="16200"/>
                </a:lnTo>
                <a:lnTo>
                  <a:pt x="51200" y="16890"/>
                </a:lnTo>
                <a:lnTo>
                  <a:pt x="50960" y="17770"/>
                </a:lnTo>
                <a:lnTo>
                  <a:pt x="51020" y="18070"/>
                </a:lnTo>
                <a:lnTo>
                  <a:pt x="51070" y="18180"/>
                </a:lnTo>
                <a:lnTo>
                  <a:pt x="51090" y="18210"/>
                </a:lnTo>
                <a:lnTo>
                  <a:pt x="51130" y="18280"/>
                </a:lnTo>
                <a:lnTo>
                  <a:pt x="51100" y="18440"/>
                </a:lnTo>
                <a:lnTo>
                  <a:pt x="50850" y="18920"/>
                </a:lnTo>
                <a:lnTo>
                  <a:pt x="50600" y="18720"/>
                </a:lnTo>
                <a:lnTo>
                  <a:pt x="50530" y="18690"/>
                </a:lnTo>
                <a:lnTo>
                  <a:pt x="50440" y="18660"/>
                </a:lnTo>
                <a:lnTo>
                  <a:pt x="50360" y="18650"/>
                </a:lnTo>
                <a:lnTo>
                  <a:pt x="50240" y="18660"/>
                </a:lnTo>
                <a:lnTo>
                  <a:pt x="50170" y="18670"/>
                </a:lnTo>
                <a:lnTo>
                  <a:pt x="50120" y="18690"/>
                </a:lnTo>
                <a:lnTo>
                  <a:pt x="50030" y="18760"/>
                </a:lnTo>
                <a:lnTo>
                  <a:pt x="49890" y="18900"/>
                </a:lnTo>
                <a:lnTo>
                  <a:pt x="49830" y="18950"/>
                </a:lnTo>
                <a:lnTo>
                  <a:pt x="49690" y="19030"/>
                </a:lnTo>
                <a:lnTo>
                  <a:pt x="49600" y="19090"/>
                </a:lnTo>
                <a:lnTo>
                  <a:pt x="49530" y="19160"/>
                </a:lnTo>
                <a:lnTo>
                  <a:pt x="49480" y="19230"/>
                </a:lnTo>
                <a:lnTo>
                  <a:pt x="49450" y="19280"/>
                </a:lnTo>
                <a:lnTo>
                  <a:pt x="49440" y="19330"/>
                </a:lnTo>
                <a:lnTo>
                  <a:pt x="49440" y="19380"/>
                </a:lnTo>
                <a:lnTo>
                  <a:pt x="49450" y="19420"/>
                </a:lnTo>
                <a:lnTo>
                  <a:pt x="49470" y="19450"/>
                </a:lnTo>
                <a:lnTo>
                  <a:pt x="49490" y="19490"/>
                </a:lnTo>
                <a:lnTo>
                  <a:pt x="49610" y="19590"/>
                </a:lnTo>
                <a:lnTo>
                  <a:pt x="49630" y="19620"/>
                </a:lnTo>
                <a:lnTo>
                  <a:pt x="49640" y="19670"/>
                </a:lnTo>
                <a:lnTo>
                  <a:pt x="49650" y="19710"/>
                </a:lnTo>
                <a:lnTo>
                  <a:pt x="49640" y="19750"/>
                </a:lnTo>
                <a:lnTo>
                  <a:pt x="49570" y="19960"/>
                </a:lnTo>
                <a:lnTo>
                  <a:pt x="49530" y="20270"/>
                </a:lnTo>
                <a:lnTo>
                  <a:pt x="49520" y="20320"/>
                </a:lnTo>
                <a:lnTo>
                  <a:pt x="49420" y="20520"/>
                </a:lnTo>
                <a:lnTo>
                  <a:pt x="49410" y="20580"/>
                </a:lnTo>
                <a:lnTo>
                  <a:pt x="49410" y="20620"/>
                </a:lnTo>
                <a:lnTo>
                  <a:pt x="49420" y="20660"/>
                </a:lnTo>
                <a:lnTo>
                  <a:pt x="49430" y="20700"/>
                </a:lnTo>
                <a:lnTo>
                  <a:pt x="49450" y="20730"/>
                </a:lnTo>
                <a:lnTo>
                  <a:pt x="49500" y="20790"/>
                </a:lnTo>
                <a:lnTo>
                  <a:pt x="49530" y="20830"/>
                </a:lnTo>
                <a:lnTo>
                  <a:pt x="49540" y="20890"/>
                </a:lnTo>
                <a:lnTo>
                  <a:pt x="49530" y="21010"/>
                </a:lnTo>
                <a:lnTo>
                  <a:pt x="49500" y="21060"/>
                </a:lnTo>
                <a:lnTo>
                  <a:pt x="49470" y="21110"/>
                </a:lnTo>
                <a:lnTo>
                  <a:pt x="49170" y="21240"/>
                </a:lnTo>
                <a:lnTo>
                  <a:pt x="49100" y="21280"/>
                </a:lnTo>
                <a:lnTo>
                  <a:pt x="48810" y="21540"/>
                </a:lnTo>
                <a:lnTo>
                  <a:pt x="48740" y="21630"/>
                </a:lnTo>
                <a:lnTo>
                  <a:pt x="48700" y="21700"/>
                </a:lnTo>
                <a:lnTo>
                  <a:pt x="48680" y="21800"/>
                </a:lnTo>
                <a:lnTo>
                  <a:pt x="48680" y="21850"/>
                </a:lnTo>
                <a:lnTo>
                  <a:pt x="48700" y="21940"/>
                </a:lnTo>
                <a:lnTo>
                  <a:pt x="48760" y="22110"/>
                </a:lnTo>
                <a:lnTo>
                  <a:pt x="48770" y="22170"/>
                </a:lnTo>
                <a:lnTo>
                  <a:pt x="48740" y="22200"/>
                </a:lnTo>
                <a:lnTo>
                  <a:pt x="48700" y="22200"/>
                </a:lnTo>
                <a:lnTo>
                  <a:pt x="48660" y="22190"/>
                </a:lnTo>
                <a:lnTo>
                  <a:pt x="48620" y="22180"/>
                </a:lnTo>
                <a:lnTo>
                  <a:pt x="48470" y="22100"/>
                </a:lnTo>
                <a:lnTo>
                  <a:pt x="48350" y="22000"/>
                </a:lnTo>
                <a:lnTo>
                  <a:pt x="48290" y="21940"/>
                </a:lnTo>
                <a:lnTo>
                  <a:pt x="48100" y="21700"/>
                </a:lnTo>
                <a:lnTo>
                  <a:pt x="47980" y="21600"/>
                </a:lnTo>
                <a:lnTo>
                  <a:pt x="47950" y="21570"/>
                </a:lnTo>
                <a:lnTo>
                  <a:pt x="47810" y="21490"/>
                </a:lnTo>
                <a:lnTo>
                  <a:pt x="47730" y="21460"/>
                </a:lnTo>
                <a:lnTo>
                  <a:pt x="47680" y="21450"/>
                </a:lnTo>
                <a:lnTo>
                  <a:pt x="47630" y="21450"/>
                </a:lnTo>
                <a:lnTo>
                  <a:pt x="47570" y="21460"/>
                </a:lnTo>
                <a:lnTo>
                  <a:pt x="47490" y="21490"/>
                </a:lnTo>
                <a:lnTo>
                  <a:pt x="47460" y="21490"/>
                </a:lnTo>
                <a:lnTo>
                  <a:pt x="47420" y="21490"/>
                </a:lnTo>
                <a:lnTo>
                  <a:pt x="47380" y="21480"/>
                </a:lnTo>
                <a:lnTo>
                  <a:pt x="47340" y="21470"/>
                </a:lnTo>
                <a:lnTo>
                  <a:pt x="47310" y="21440"/>
                </a:lnTo>
                <a:lnTo>
                  <a:pt x="47250" y="21400"/>
                </a:lnTo>
                <a:lnTo>
                  <a:pt x="47220" y="21380"/>
                </a:lnTo>
                <a:lnTo>
                  <a:pt x="47170" y="21370"/>
                </a:lnTo>
                <a:lnTo>
                  <a:pt x="47130" y="21370"/>
                </a:lnTo>
                <a:lnTo>
                  <a:pt x="47040" y="21390"/>
                </a:lnTo>
                <a:lnTo>
                  <a:pt x="46940" y="21400"/>
                </a:lnTo>
                <a:lnTo>
                  <a:pt x="46890" y="21400"/>
                </a:lnTo>
                <a:lnTo>
                  <a:pt x="46840" y="21390"/>
                </a:lnTo>
                <a:lnTo>
                  <a:pt x="46710" y="21380"/>
                </a:lnTo>
                <a:lnTo>
                  <a:pt x="46400" y="21480"/>
                </a:lnTo>
                <a:lnTo>
                  <a:pt x="46330" y="21430"/>
                </a:lnTo>
                <a:lnTo>
                  <a:pt x="46270" y="21400"/>
                </a:lnTo>
                <a:lnTo>
                  <a:pt x="46060" y="21210"/>
                </a:lnTo>
                <a:lnTo>
                  <a:pt x="45770" y="21310"/>
                </a:lnTo>
                <a:lnTo>
                  <a:pt x="44710" y="21320"/>
                </a:lnTo>
                <a:lnTo>
                  <a:pt x="44420" y="21250"/>
                </a:lnTo>
                <a:lnTo>
                  <a:pt x="44170" y="21070"/>
                </a:lnTo>
                <a:lnTo>
                  <a:pt x="43780" y="20660"/>
                </a:lnTo>
                <a:lnTo>
                  <a:pt x="43780" y="20560"/>
                </a:lnTo>
                <a:lnTo>
                  <a:pt x="43870" y="20260"/>
                </a:lnTo>
                <a:lnTo>
                  <a:pt x="43590" y="19930"/>
                </a:lnTo>
                <a:lnTo>
                  <a:pt x="42910" y="19450"/>
                </a:lnTo>
                <a:lnTo>
                  <a:pt x="43010" y="19780"/>
                </a:lnTo>
                <a:lnTo>
                  <a:pt x="43470" y="20110"/>
                </a:lnTo>
                <a:lnTo>
                  <a:pt x="43570" y="20500"/>
                </a:lnTo>
                <a:lnTo>
                  <a:pt x="43610" y="21250"/>
                </a:lnTo>
                <a:lnTo>
                  <a:pt x="43710" y="21680"/>
                </a:lnTo>
                <a:lnTo>
                  <a:pt x="43890" y="21980"/>
                </a:lnTo>
                <a:lnTo>
                  <a:pt x="43690" y="22110"/>
                </a:lnTo>
                <a:lnTo>
                  <a:pt x="43720" y="22340"/>
                </a:lnTo>
                <a:lnTo>
                  <a:pt x="43900" y="22550"/>
                </a:lnTo>
                <a:lnTo>
                  <a:pt x="44390" y="22720"/>
                </a:lnTo>
                <a:lnTo>
                  <a:pt x="44560" y="22900"/>
                </a:lnTo>
                <a:lnTo>
                  <a:pt x="44760" y="23300"/>
                </a:lnTo>
                <a:lnTo>
                  <a:pt x="44860" y="23300"/>
                </a:lnTo>
                <a:lnTo>
                  <a:pt x="44990" y="23250"/>
                </a:lnTo>
                <a:lnTo>
                  <a:pt x="45050" y="23290"/>
                </a:lnTo>
                <a:lnTo>
                  <a:pt x="45070" y="23400"/>
                </a:lnTo>
                <a:lnTo>
                  <a:pt x="44930" y="23410"/>
                </a:lnTo>
                <a:lnTo>
                  <a:pt x="44790" y="23400"/>
                </a:lnTo>
                <a:lnTo>
                  <a:pt x="44660" y="23360"/>
                </a:lnTo>
                <a:lnTo>
                  <a:pt x="44540" y="23300"/>
                </a:lnTo>
                <a:lnTo>
                  <a:pt x="44540" y="23400"/>
                </a:lnTo>
                <a:lnTo>
                  <a:pt x="44840" y="23670"/>
                </a:lnTo>
                <a:lnTo>
                  <a:pt x="44680" y="24190"/>
                </a:lnTo>
                <a:lnTo>
                  <a:pt x="44580" y="24320"/>
                </a:lnTo>
                <a:lnTo>
                  <a:pt x="44240" y="24400"/>
                </a:lnTo>
                <a:lnTo>
                  <a:pt x="44160" y="24440"/>
                </a:lnTo>
                <a:lnTo>
                  <a:pt x="43750" y="24670"/>
                </a:lnTo>
                <a:lnTo>
                  <a:pt x="43680" y="24690"/>
                </a:lnTo>
                <a:lnTo>
                  <a:pt x="43640" y="24680"/>
                </a:lnTo>
                <a:lnTo>
                  <a:pt x="43610" y="24650"/>
                </a:lnTo>
                <a:lnTo>
                  <a:pt x="43590" y="24620"/>
                </a:lnTo>
                <a:lnTo>
                  <a:pt x="43560" y="24600"/>
                </a:lnTo>
                <a:lnTo>
                  <a:pt x="43450" y="24610"/>
                </a:lnTo>
                <a:lnTo>
                  <a:pt x="43290" y="24660"/>
                </a:lnTo>
                <a:lnTo>
                  <a:pt x="42900" y="24850"/>
                </a:lnTo>
                <a:lnTo>
                  <a:pt x="42760" y="24980"/>
                </a:lnTo>
                <a:lnTo>
                  <a:pt x="42690" y="25110"/>
                </a:lnTo>
                <a:lnTo>
                  <a:pt x="42720" y="25200"/>
                </a:lnTo>
                <a:lnTo>
                  <a:pt x="42770" y="25270"/>
                </a:lnTo>
                <a:lnTo>
                  <a:pt x="42830" y="25320"/>
                </a:lnTo>
                <a:lnTo>
                  <a:pt x="42900" y="25360"/>
                </a:lnTo>
                <a:lnTo>
                  <a:pt x="42960" y="25370"/>
                </a:lnTo>
                <a:lnTo>
                  <a:pt x="43110" y="25350"/>
                </a:lnTo>
                <a:lnTo>
                  <a:pt x="43160" y="25350"/>
                </a:lnTo>
                <a:lnTo>
                  <a:pt x="43210" y="25350"/>
                </a:lnTo>
                <a:lnTo>
                  <a:pt x="43350" y="25380"/>
                </a:lnTo>
                <a:lnTo>
                  <a:pt x="43390" y="25390"/>
                </a:lnTo>
                <a:lnTo>
                  <a:pt x="43460" y="25430"/>
                </a:lnTo>
                <a:lnTo>
                  <a:pt x="43500" y="25450"/>
                </a:lnTo>
                <a:lnTo>
                  <a:pt x="43540" y="25460"/>
                </a:lnTo>
                <a:lnTo>
                  <a:pt x="43690" y="25460"/>
                </a:lnTo>
                <a:lnTo>
                  <a:pt x="43780" y="25480"/>
                </a:lnTo>
                <a:lnTo>
                  <a:pt x="43890" y="25540"/>
                </a:lnTo>
                <a:lnTo>
                  <a:pt x="44010" y="25580"/>
                </a:lnTo>
                <a:lnTo>
                  <a:pt x="44040" y="25600"/>
                </a:lnTo>
                <a:lnTo>
                  <a:pt x="44070" y="25620"/>
                </a:lnTo>
                <a:lnTo>
                  <a:pt x="44140" y="25720"/>
                </a:lnTo>
                <a:lnTo>
                  <a:pt x="44230" y="25800"/>
                </a:lnTo>
                <a:lnTo>
                  <a:pt x="44270" y="25870"/>
                </a:lnTo>
                <a:lnTo>
                  <a:pt x="44290" y="25900"/>
                </a:lnTo>
                <a:lnTo>
                  <a:pt x="44310" y="25940"/>
                </a:lnTo>
                <a:lnTo>
                  <a:pt x="44340" y="26010"/>
                </a:lnTo>
                <a:lnTo>
                  <a:pt x="44360" y="26110"/>
                </a:lnTo>
                <a:lnTo>
                  <a:pt x="44380" y="26200"/>
                </a:lnTo>
                <a:lnTo>
                  <a:pt x="44400" y="26230"/>
                </a:lnTo>
                <a:lnTo>
                  <a:pt x="44430" y="26250"/>
                </a:lnTo>
                <a:lnTo>
                  <a:pt x="44470" y="26270"/>
                </a:lnTo>
                <a:lnTo>
                  <a:pt x="44700" y="26320"/>
                </a:lnTo>
                <a:lnTo>
                  <a:pt x="44730" y="26350"/>
                </a:lnTo>
                <a:lnTo>
                  <a:pt x="44740" y="26390"/>
                </a:lnTo>
                <a:lnTo>
                  <a:pt x="44690" y="26490"/>
                </a:lnTo>
                <a:lnTo>
                  <a:pt x="44630" y="26660"/>
                </a:lnTo>
                <a:lnTo>
                  <a:pt x="44470" y="27270"/>
                </a:lnTo>
                <a:lnTo>
                  <a:pt x="44470" y="27370"/>
                </a:lnTo>
                <a:lnTo>
                  <a:pt x="44490" y="27440"/>
                </a:lnTo>
                <a:lnTo>
                  <a:pt x="44530" y="27490"/>
                </a:lnTo>
                <a:lnTo>
                  <a:pt x="44540" y="27520"/>
                </a:lnTo>
                <a:lnTo>
                  <a:pt x="44530" y="27550"/>
                </a:lnTo>
                <a:lnTo>
                  <a:pt x="44440" y="27630"/>
                </a:lnTo>
                <a:lnTo>
                  <a:pt x="44400" y="27670"/>
                </a:lnTo>
                <a:lnTo>
                  <a:pt x="44370" y="27740"/>
                </a:lnTo>
                <a:lnTo>
                  <a:pt x="44330" y="27880"/>
                </a:lnTo>
                <a:lnTo>
                  <a:pt x="44290" y="27950"/>
                </a:lnTo>
                <a:lnTo>
                  <a:pt x="44250" y="27990"/>
                </a:lnTo>
                <a:lnTo>
                  <a:pt x="44210" y="28020"/>
                </a:lnTo>
                <a:lnTo>
                  <a:pt x="44170" y="28060"/>
                </a:lnTo>
                <a:lnTo>
                  <a:pt x="44070" y="28270"/>
                </a:lnTo>
                <a:lnTo>
                  <a:pt x="44030" y="28290"/>
                </a:lnTo>
                <a:lnTo>
                  <a:pt x="43990" y="28300"/>
                </a:lnTo>
                <a:lnTo>
                  <a:pt x="43900" y="28340"/>
                </a:lnTo>
                <a:lnTo>
                  <a:pt x="43860" y="28390"/>
                </a:lnTo>
                <a:lnTo>
                  <a:pt x="43780" y="28190"/>
                </a:lnTo>
                <a:lnTo>
                  <a:pt x="43710" y="28110"/>
                </a:lnTo>
                <a:lnTo>
                  <a:pt x="43560" y="28020"/>
                </a:lnTo>
                <a:lnTo>
                  <a:pt x="43170" y="27860"/>
                </a:lnTo>
                <a:lnTo>
                  <a:pt x="43140" y="27730"/>
                </a:lnTo>
                <a:lnTo>
                  <a:pt x="43140" y="27580"/>
                </a:lnTo>
                <a:lnTo>
                  <a:pt x="43130" y="27470"/>
                </a:lnTo>
                <a:lnTo>
                  <a:pt x="42750" y="27060"/>
                </a:lnTo>
                <a:lnTo>
                  <a:pt x="42230" y="26760"/>
                </a:lnTo>
                <a:lnTo>
                  <a:pt x="40530" y="26150"/>
                </a:lnTo>
                <a:lnTo>
                  <a:pt x="40380" y="26180"/>
                </a:lnTo>
                <a:lnTo>
                  <a:pt x="40150" y="26340"/>
                </a:lnTo>
                <a:lnTo>
                  <a:pt x="40050" y="26380"/>
                </a:lnTo>
                <a:lnTo>
                  <a:pt x="39900" y="26340"/>
                </a:lnTo>
                <a:lnTo>
                  <a:pt x="39690" y="26190"/>
                </a:lnTo>
                <a:lnTo>
                  <a:pt x="39510" y="26150"/>
                </a:lnTo>
                <a:lnTo>
                  <a:pt x="39410" y="26140"/>
                </a:lnTo>
                <a:lnTo>
                  <a:pt x="39380" y="26120"/>
                </a:lnTo>
                <a:lnTo>
                  <a:pt x="39360" y="26070"/>
                </a:lnTo>
                <a:lnTo>
                  <a:pt x="39300" y="26000"/>
                </a:lnTo>
                <a:lnTo>
                  <a:pt x="39190" y="25940"/>
                </a:lnTo>
                <a:lnTo>
                  <a:pt x="39100" y="25970"/>
                </a:lnTo>
                <a:lnTo>
                  <a:pt x="39030" y="26020"/>
                </a:lnTo>
                <a:lnTo>
                  <a:pt x="39020" y="26050"/>
                </a:lnTo>
                <a:lnTo>
                  <a:pt x="38130" y="25760"/>
                </a:lnTo>
                <a:lnTo>
                  <a:pt x="37700" y="25700"/>
                </a:lnTo>
                <a:lnTo>
                  <a:pt x="37600" y="25630"/>
                </a:lnTo>
                <a:lnTo>
                  <a:pt x="37520" y="25560"/>
                </a:lnTo>
                <a:lnTo>
                  <a:pt x="37400" y="25490"/>
                </a:lnTo>
                <a:lnTo>
                  <a:pt x="37220" y="25500"/>
                </a:lnTo>
                <a:lnTo>
                  <a:pt x="37100" y="25570"/>
                </a:lnTo>
                <a:lnTo>
                  <a:pt x="37000" y="25580"/>
                </a:lnTo>
                <a:lnTo>
                  <a:pt x="36860" y="25390"/>
                </a:lnTo>
                <a:lnTo>
                  <a:pt x="36970" y="25100"/>
                </a:lnTo>
                <a:lnTo>
                  <a:pt x="36800" y="24690"/>
                </a:lnTo>
                <a:lnTo>
                  <a:pt x="35190" y="22700"/>
                </a:lnTo>
                <a:lnTo>
                  <a:pt x="35090" y="22520"/>
                </a:lnTo>
                <a:lnTo>
                  <a:pt x="34960" y="22090"/>
                </a:lnTo>
                <a:lnTo>
                  <a:pt x="34770" y="21790"/>
                </a:lnTo>
                <a:lnTo>
                  <a:pt x="34150" y="20270"/>
                </a:lnTo>
                <a:lnTo>
                  <a:pt x="34100" y="19820"/>
                </a:lnTo>
                <a:lnTo>
                  <a:pt x="34030" y="19540"/>
                </a:lnTo>
                <a:lnTo>
                  <a:pt x="33940" y="19340"/>
                </a:lnTo>
                <a:lnTo>
                  <a:pt x="34160" y="19130"/>
                </a:lnTo>
                <a:lnTo>
                  <a:pt x="34250" y="18970"/>
                </a:lnTo>
                <a:lnTo>
                  <a:pt x="34210" y="18840"/>
                </a:lnTo>
                <a:lnTo>
                  <a:pt x="33880" y="18410"/>
                </a:lnTo>
                <a:lnTo>
                  <a:pt x="33660" y="18280"/>
                </a:lnTo>
                <a:lnTo>
                  <a:pt x="33780" y="18130"/>
                </a:lnTo>
                <a:lnTo>
                  <a:pt x="34060" y="17910"/>
                </a:lnTo>
                <a:lnTo>
                  <a:pt x="34240" y="17640"/>
                </a:lnTo>
                <a:lnTo>
                  <a:pt x="34370" y="17370"/>
                </a:lnTo>
                <a:lnTo>
                  <a:pt x="34640" y="17480"/>
                </a:lnTo>
                <a:lnTo>
                  <a:pt x="34790" y="17310"/>
                </a:lnTo>
                <a:lnTo>
                  <a:pt x="34900" y="17060"/>
                </a:lnTo>
                <a:lnTo>
                  <a:pt x="35240" y="16800"/>
                </a:lnTo>
                <a:lnTo>
                  <a:pt x="35110" y="16520"/>
                </a:lnTo>
                <a:lnTo>
                  <a:pt x="34870" y="16220"/>
                </a:lnTo>
                <a:lnTo>
                  <a:pt x="34700" y="16050"/>
                </a:lnTo>
                <a:lnTo>
                  <a:pt x="34800" y="15980"/>
                </a:lnTo>
                <a:lnTo>
                  <a:pt x="34840" y="15950"/>
                </a:lnTo>
                <a:lnTo>
                  <a:pt x="34920" y="15940"/>
                </a:lnTo>
                <a:lnTo>
                  <a:pt x="34920" y="15830"/>
                </a:lnTo>
                <a:lnTo>
                  <a:pt x="34700" y="15830"/>
                </a:lnTo>
                <a:lnTo>
                  <a:pt x="34700" y="15720"/>
                </a:lnTo>
                <a:lnTo>
                  <a:pt x="34880" y="15680"/>
                </a:lnTo>
                <a:lnTo>
                  <a:pt x="35000" y="15570"/>
                </a:lnTo>
                <a:lnTo>
                  <a:pt x="35130" y="15270"/>
                </a:lnTo>
                <a:lnTo>
                  <a:pt x="35240" y="15270"/>
                </a:lnTo>
                <a:lnTo>
                  <a:pt x="35460" y="15450"/>
                </a:lnTo>
                <a:lnTo>
                  <a:pt x="35770" y="15320"/>
                </a:lnTo>
                <a:lnTo>
                  <a:pt x="36090" y="15140"/>
                </a:lnTo>
                <a:lnTo>
                  <a:pt x="36330" y="15170"/>
                </a:lnTo>
                <a:lnTo>
                  <a:pt x="36430" y="15170"/>
                </a:lnTo>
                <a:lnTo>
                  <a:pt x="36410" y="14960"/>
                </a:lnTo>
                <a:lnTo>
                  <a:pt x="36460" y="14860"/>
                </a:lnTo>
                <a:lnTo>
                  <a:pt x="36550" y="14800"/>
                </a:lnTo>
                <a:lnTo>
                  <a:pt x="36630" y="14730"/>
                </a:lnTo>
                <a:lnTo>
                  <a:pt x="36780" y="14480"/>
                </a:lnTo>
                <a:lnTo>
                  <a:pt x="36830" y="14490"/>
                </a:lnTo>
                <a:lnTo>
                  <a:pt x="37030" y="14510"/>
                </a:lnTo>
                <a:lnTo>
                  <a:pt x="37500" y="14010"/>
                </a:lnTo>
                <a:lnTo>
                  <a:pt x="37470" y="13880"/>
                </a:lnTo>
                <a:lnTo>
                  <a:pt x="37390" y="13780"/>
                </a:lnTo>
                <a:lnTo>
                  <a:pt x="37180" y="13630"/>
                </a:lnTo>
                <a:lnTo>
                  <a:pt x="36530" y="14290"/>
                </a:lnTo>
                <a:lnTo>
                  <a:pt x="36520" y="14240"/>
                </a:lnTo>
                <a:lnTo>
                  <a:pt x="36520" y="14190"/>
                </a:lnTo>
                <a:lnTo>
                  <a:pt x="36500" y="14160"/>
                </a:lnTo>
                <a:lnTo>
                  <a:pt x="36430" y="14170"/>
                </a:lnTo>
                <a:lnTo>
                  <a:pt x="36430" y="14070"/>
                </a:lnTo>
                <a:lnTo>
                  <a:pt x="36610" y="13870"/>
                </a:lnTo>
                <a:lnTo>
                  <a:pt x="36720" y="13790"/>
                </a:lnTo>
                <a:lnTo>
                  <a:pt x="36860" y="13740"/>
                </a:lnTo>
                <a:lnTo>
                  <a:pt x="36750" y="13630"/>
                </a:lnTo>
                <a:lnTo>
                  <a:pt x="36740" y="13650"/>
                </a:lnTo>
                <a:lnTo>
                  <a:pt x="36710" y="13680"/>
                </a:lnTo>
                <a:lnTo>
                  <a:pt x="36680" y="13710"/>
                </a:lnTo>
                <a:lnTo>
                  <a:pt x="36630" y="13740"/>
                </a:lnTo>
                <a:lnTo>
                  <a:pt x="36670" y="13610"/>
                </a:lnTo>
                <a:lnTo>
                  <a:pt x="36680" y="13560"/>
                </a:lnTo>
                <a:lnTo>
                  <a:pt x="36860" y="13510"/>
                </a:lnTo>
                <a:lnTo>
                  <a:pt x="36860" y="13410"/>
                </a:lnTo>
                <a:lnTo>
                  <a:pt x="36750" y="13410"/>
                </a:lnTo>
                <a:lnTo>
                  <a:pt x="36750" y="13290"/>
                </a:lnTo>
                <a:lnTo>
                  <a:pt x="37010" y="13080"/>
                </a:lnTo>
                <a:lnTo>
                  <a:pt x="37070" y="12540"/>
                </a:lnTo>
                <a:lnTo>
                  <a:pt x="36980" y="11480"/>
                </a:lnTo>
                <a:lnTo>
                  <a:pt x="36740" y="11200"/>
                </a:lnTo>
                <a:lnTo>
                  <a:pt x="36220" y="10960"/>
                </a:lnTo>
                <a:lnTo>
                  <a:pt x="35690" y="10880"/>
                </a:lnTo>
                <a:lnTo>
                  <a:pt x="35460" y="11040"/>
                </a:lnTo>
                <a:lnTo>
                  <a:pt x="35360" y="11040"/>
                </a:lnTo>
                <a:lnTo>
                  <a:pt x="34930" y="10680"/>
                </a:lnTo>
                <a:lnTo>
                  <a:pt x="34800" y="10540"/>
                </a:lnTo>
                <a:lnTo>
                  <a:pt x="34870" y="10570"/>
                </a:lnTo>
                <a:lnTo>
                  <a:pt x="34970" y="10520"/>
                </a:lnTo>
                <a:lnTo>
                  <a:pt x="35010" y="10430"/>
                </a:lnTo>
                <a:lnTo>
                  <a:pt x="34920" y="10320"/>
                </a:lnTo>
                <a:lnTo>
                  <a:pt x="34800" y="10290"/>
                </a:lnTo>
                <a:lnTo>
                  <a:pt x="34500" y="10320"/>
                </a:lnTo>
                <a:lnTo>
                  <a:pt x="34370" y="10320"/>
                </a:lnTo>
                <a:lnTo>
                  <a:pt x="33900" y="10150"/>
                </a:lnTo>
                <a:lnTo>
                  <a:pt x="33540" y="9930"/>
                </a:lnTo>
                <a:lnTo>
                  <a:pt x="33130" y="9750"/>
                </a:lnTo>
                <a:lnTo>
                  <a:pt x="32540" y="9670"/>
                </a:lnTo>
                <a:lnTo>
                  <a:pt x="32540" y="9550"/>
                </a:lnTo>
                <a:lnTo>
                  <a:pt x="32890" y="9460"/>
                </a:lnTo>
                <a:lnTo>
                  <a:pt x="33560" y="9160"/>
                </a:lnTo>
                <a:lnTo>
                  <a:pt x="33940" y="9110"/>
                </a:lnTo>
                <a:lnTo>
                  <a:pt x="33880" y="9020"/>
                </a:lnTo>
                <a:lnTo>
                  <a:pt x="33830" y="8950"/>
                </a:lnTo>
                <a:lnTo>
                  <a:pt x="33760" y="8920"/>
                </a:lnTo>
                <a:lnTo>
                  <a:pt x="33610" y="8890"/>
                </a:lnTo>
                <a:lnTo>
                  <a:pt x="33610" y="8790"/>
                </a:lnTo>
                <a:lnTo>
                  <a:pt x="34400" y="8740"/>
                </a:lnTo>
                <a:lnTo>
                  <a:pt x="34590" y="8790"/>
                </a:lnTo>
                <a:lnTo>
                  <a:pt x="34680" y="8910"/>
                </a:lnTo>
                <a:lnTo>
                  <a:pt x="34660" y="9050"/>
                </a:lnTo>
                <a:lnTo>
                  <a:pt x="34620" y="9170"/>
                </a:lnTo>
                <a:lnTo>
                  <a:pt x="34650" y="9220"/>
                </a:lnTo>
                <a:lnTo>
                  <a:pt x="34710" y="9250"/>
                </a:lnTo>
                <a:lnTo>
                  <a:pt x="34920" y="9440"/>
                </a:lnTo>
                <a:lnTo>
                  <a:pt x="35020" y="9440"/>
                </a:lnTo>
                <a:lnTo>
                  <a:pt x="35130" y="9320"/>
                </a:lnTo>
                <a:lnTo>
                  <a:pt x="35130" y="9220"/>
                </a:lnTo>
                <a:lnTo>
                  <a:pt x="34950" y="9040"/>
                </a:lnTo>
                <a:lnTo>
                  <a:pt x="35130" y="8930"/>
                </a:lnTo>
                <a:lnTo>
                  <a:pt x="35460" y="8880"/>
                </a:lnTo>
                <a:lnTo>
                  <a:pt x="35780" y="8890"/>
                </a:lnTo>
                <a:lnTo>
                  <a:pt x="35890" y="8950"/>
                </a:lnTo>
                <a:lnTo>
                  <a:pt x="36030" y="9090"/>
                </a:lnTo>
                <a:lnTo>
                  <a:pt x="36160" y="9110"/>
                </a:lnTo>
                <a:lnTo>
                  <a:pt x="36260" y="9080"/>
                </a:lnTo>
                <a:lnTo>
                  <a:pt x="36300" y="8980"/>
                </a:lnTo>
                <a:lnTo>
                  <a:pt x="36290" y="8870"/>
                </a:lnTo>
                <a:lnTo>
                  <a:pt x="36210" y="8790"/>
                </a:lnTo>
                <a:lnTo>
                  <a:pt x="36210" y="8670"/>
                </a:lnTo>
                <a:lnTo>
                  <a:pt x="36440" y="8580"/>
                </a:lnTo>
                <a:lnTo>
                  <a:pt x="36510" y="8400"/>
                </a:lnTo>
                <a:lnTo>
                  <a:pt x="36460" y="8190"/>
                </a:lnTo>
                <a:lnTo>
                  <a:pt x="36330" y="8010"/>
                </a:lnTo>
                <a:lnTo>
                  <a:pt x="36210" y="7920"/>
                </a:lnTo>
                <a:lnTo>
                  <a:pt x="35950" y="7810"/>
                </a:lnTo>
                <a:lnTo>
                  <a:pt x="35830" y="7730"/>
                </a:lnTo>
                <a:lnTo>
                  <a:pt x="35700" y="7590"/>
                </a:lnTo>
                <a:lnTo>
                  <a:pt x="35700" y="7550"/>
                </a:lnTo>
                <a:lnTo>
                  <a:pt x="35780" y="7540"/>
                </a:lnTo>
                <a:lnTo>
                  <a:pt x="35890" y="7460"/>
                </a:lnTo>
                <a:lnTo>
                  <a:pt x="36130" y="7230"/>
                </a:lnTo>
                <a:lnTo>
                  <a:pt x="36270" y="7310"/>
                </a:lnTo>
                <a:lnTo>
                  <a:pt x="36430" y="7460"/>
                </a:lnTo>
                <a:lnTo>
                  <a:pt x="36750" y="7460"/>
                </a:lnTo>
                <a:lnTo>
                  <a:pt x="36940" y="7280"/>
                </a:lnTo>
                <a:lnTo>
                  <a:pt x="36900" y="7050"/>
                </a:lnTo>
                <a:lnTo>
                  <a:pt x="36730" y="6820"/>
                </a:lnTo>
                <a:lnTo>
                  <a:pt x="36530" y="6680"/>
                </a:lnTo>
                <a:lnTo>
                  <a:pt x="36400" y="6620"/>
                </a:lnTo>
                <a:lnTo>
                  <a:pt x="36780" y="6000"/>
                </a:lnTo>
                <a:lnTo>
                  <a:pt x="37070" y="5370"/>
                </a:lnTo>
                <a:lnTo>
                  <a:pt x="37510" y="4770"/>
                </a:lnTo>
                <a:lnTo>
                  <a:pt x="38040" y="4550"/>
                </a:lnTo>
                <a:lnTo>
                  <a:pt x="38490" y="4780"/>
                </a:lnTo>
                <a:lnTo>
                  <a:pt x="38940" y="5180"/>
                </a:lnTo>
                <a:lnTo>
                  <a:pt x="39450" y="5470"/>
                </a:lnTo>
                <a:lnTo>
                  <a:pt x="41050" y="6070"/>
                </a:lnTo>
                <a:lnTo>
                  <a:pt x="43180" y="6860"/>
                </a:lnTo>
                <a:lnTo>
                  <a:pt x="43740" y="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