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Cartago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Costa Rica • State Map | Fully Editable Vector Shape</a:t>
            </a:r>
          </a:p>
        </p:txBody>
      </p:sp>
      <p:sp>
        <p:nvSpPr>
          <p:cNvPr id="101" name="Carta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170" y="21790"/>
                </a:moveTo>
                <a:lnTo>
                  <a:pt x="66150" y="22690"/>
                </a:lnTo>
                <a:lnTo>
                  <a:pt x="66840" y="23020"/>
                </a:lnTo>
                <a:lnTo>
                  <a:pt x="67790" y="23470"/>
                </a:lnTo>
                <a:lnTo>
                  <a:pt x="69340" y="24190"/>
                </a:lnTo>
                <a:lnTo>
                  <a:pt x="69750" y="24340"/>
                </a:lnTo>
                <a:lnTo>
                  <a:pt x="72030" y="24360"/>
                </a:lnTo>
                <a:lnTo>
                  <a:pt x="73700" y="24400"/>
                </a:lnTo>
                <a:lnTo>
                  <a:pt x="74020" y="24470"/>
                </a:lnTo>
                <a:lnTo>
                  <a:pt x="73980" y="24530"/>
                </a:lnTo>
                <a:lnTo>
                  <a:pt x="73780" y="24810"/>
                </a:lnTo>
                <a:lnTo>
                  <a:pt x="73660" y="25080"/>
                </a:lnTo>
                <a:lnTo>
                  <a:pt x="73610" y="25360"/>
                </a:lnTo>
                <a:lnTo>
                  <a:pt x="73630" y="25710"/>
                </a:lnTo>
                <a:lnTo>
                  <a:pt x="73810" y="26280"/>
                </a:lnTo>
                <a:lnTo>
                  <a:pt x="73850" y="26570"/>
                </a:lnTo>
                <a:lnTo>
                  <a:pt x="73750" y="26850"/>
                </a:lnTo>
                <a:lnTo>
                  <a:pt x="73080" y="27690"/>
                </a:lnTo>
                <a:lnTo>
                  <a:pt x="72600" y="28270"/>
                </a:lnTo>
                <a:lnTo>
                  <a:pt x="72470" y="28470"/>
                </a:lnTo>
                <a:lnTo>
                  <a:pt x="72120" y="29370"/>
                </a:lnTo>
                <a:lnTo>
                  <a:pt x="71210" y="30470"/>
                </a:lnTo>
                <a:lnTo>
                  <a:pt x="70990" y="30920"/>
                </a:lnTo>
                <a:lnTo>
                  <a:pt x="70930" y="31410"/>
                </a:lnTo>
                <a:lnTo>
                  <a:pt x="70970" y="31570"/>
                </a:lnTo>
                <a:lnTo>
                  <a:pt x="71000" y="31760"/>
                </a:lnTo>
                <a:lnTo>
                  <a:pt x="71090" y="31980"/>
                </a:lnTo>
                <a:lnTo>
                  <a:pt x="71120" y="32020"/>
                </a:lnTo>
                <a:lnTo>
                  <a:pt x="71170" y="32080"/>
                </a:lnTo>
                <a:lnTo>
                  <a:pt x="71210" y="32120"/>
                </a:lnTo>
                <a:lnTo>
                  <a:pt x="71310" y="32340"/>
                </a:lnTo>
                <a:lnTo>
                  <a:pt x="71370" y="32510"/>
                </a:lnTo>
                <a:lnTo>
                  <a:pt x="69700" y="31500"/>
                </a:lnTo>
                <a:lnTo>
                  <a:pt x="69660" y="31480"/>
                </a:lnTo>
                <a:lnTo>
                  <a:pt x="69510" y="31410"/>
                </a:lnTo>
                <a:lnTo>
                  <a:pt x="69370" y="31290"/>
                </a:lnTo>
                <a:lnTo>
                  <a:pt x="68970" y="30870"/>
                </a:lnTo>
                <a:lnTo>
                  <a:pt x="68780" y="30930"/>
                </a:lnTo>
                <a:lnTo>
                  <a:pt x="68720" y="31000"/>
                </a:lnTo>
                <a:lnTo>
                  <a:pt x="68640" y="31140"/>
                </a:lnTo>
                <a:lnTo>
                  <a:pt x="68620" y="31170"/>
                </a:lnTo>
                <a:lnTo>
                  <a:pt x="68590" y="31200"/>
                </a:lnTo>
                <a:lnTo>
                  <a:pt x="68560" y="31220"/>
                </a:lnTo>
                <a:lnTo>
                  <a:pt x="68520" y="31240"/>
                </a:lnTo>
                <a:lnTo>
                  <a:pt x="68480" y="31250"/>
                </a:lnTo>
                <a:lnTo>
                  <a:pt x="68440" y="31260"/>
                </a:lnTo>
                <a:lnTo>
                  <a:pt x="68390" y="31270"/>
                </a:lnTo>
                <a:lnTo>
                  <a:pt x="68340" y="31270"/>
                </a:lnTo>
                <a:lnTo>
                  <a:pt x="68150" y="31250"/>
                </a:lnTo>
                <a:lnTo>
                  <a:pt x="68110" y="31260"/>
                </a:lnTo>
                <a:lnTo>
                  <a:pt x="68030" y="31290"/>
                </a:lnTo>
                <a:lnTo>
                  <a:pt x="67810" y="31400"/>
                </a:lnTo>
                <a:lnTo>
                  <a:pt x="67780" y="31400"/>
                </a:lnTo>
                <a:lnTo>
                  <a:pt x="67750" y="31370"/>
                </a:lnTo>
                <a:lnTo>
                  <a:pt x="67720" y="31160"/>
                </a:lnTo>
                <a:lnTo>
                  <a:pt x="67670" y="30990"/>
                </a:lnTo>
                <a:lnTo>
                  <a:pt x="67650" y="30950"/>
                </a:lnTo>
                <a:lnTo>
                  <a:pt x="67610" y="30910"/>
                </a:lnTo>
                <a:lnTo>
                  <a:pt x="67540" y="30870"/>
                </a:lnTo>
                <a:lnTo>
                  <a:pt x="67300" y="30790"/>
                </a:lnTo>
                <a:lnTo>
                  <a:pt x="67220" y="30740"/>
                </a:lnTo>
                <a:lnTo>
                  <a:pt x="67180" y="30700"/>
                </a:lnTo>
                <a:lnTo>
                  <a:pt x="67000" y="30460"/>
                </a:lnTo>
                <a:lnTo>
                  <a:pt x="66700" y="30490"/>
                </a:lnTo>
                <a:lnTo>
                  <a:pt x="66620" y="30490"/>
                </a:lnTo>
                <a:lnTo>
                  <a:pt x="66280" y="30420"/>
                </a:lnTo>
                <a:lnTo>
                  <a:pt x="66230" y="30410"/>
                </a:lnTo>
                <a:lnTo>
                  <a:pt x="66190" y="30370"/>
                </a:lnTo>
                <a:lnTo>
                  <a:pt x="66130" y="30310"/>
                </a:lnTo>
                <a:lnTo>
                  <a:pt x="66050" y="30180"/>
                </a:lnTo>
                <a:lnTo>
                  <a:pt x="65990" y="30050"/>
                </a:lnTo>
                <a:lnTo>
                  <a:pt x="65960" y="29980"/>
                </a:lnTo>
                <a:lnTo>
                  <a:pt x="65950" y="29940"/>
                </a:lnTo>
                <a:lnTo>
                  <a:pt x="65840" y="29710"/>
                </a:lnTo>
                <a:lnTo>
                  <a:pt x="65720" y="29510"/>
                </a:lnTo>
                <a:lnTo>
                  <a:pt x="65690" y="29480"/>
                </a:lnTo>
                <a:lnTo>
                  <a:pt x="65650" y="29450"/>
                </a:lnTo>
                <a:lnTo>
                  <a:pt x="65580" y="29430"/>
                </a:lnTo>
                <a:lnTo>
                  <a:pt x="65460" y="29420"/>
                </a:lnTo>
                <a:lnTo>
                  <a:pt x="65390" y="29430"/>
                </a:lnTo>
                <a:lnTo>
                  <a:pt x="65350" y="29450"/>
                </a:lnTo>
                <a:lnTo>
                  <a:pt x="65310" y="29470"/>
                </a:lnTo>
                <a:lnTo>
                  <a:pt x="65270" y="29480"/>
                </a:lnTo>
                <a:lnTo>
                  <a:pt x="65190" y="29460"/>
                </a:lnTo>
                <a:lnTo>
                  <a:pt x="64870" y="29300"/>
                </a:lnTo>
                <a:lnTo>
                  <a:pt x="64680" y="29230"/>
                </a:lnTo>
                <a:lnTo>
                  <a:pt x="64630" y="29220"/>
                </a:lnTo>
                <a:lnTo>
                  <a:pt x="64550" y="29150"/>
                </a:lnTo>
                <a:lnTo>
                  <a:pt x="64200" y="28690"/>
                </a:lnTo>
                <a:lnTo>
                  <a:pt x="64060" y="28450"/>
                </a:lnTo>
                <a:lnTo>
                  <a:pt x="64050" y="28420"/>
                </a:lnTo>
                <a:lnTo>
                  <a:pt x="64040" y="28380"/>
                </a:lnTo>
                <a:lnTo>
                  <a:pt x="63960" y="28310"/>
                </a:lnTo>
                <a:lnTo>
                  <a:pt x="63650" y="28210"/>
                </a:lnTo>
                <a:lnTo>
                  <a:pt x="63550" y="28010"/>
                </a:lnTo>
                <a:lnTo>
                  <a:pt x="63520" y="27930"/>
                </a:lnTo>
                <a:lnTo>
                  <a:pt x="63490" y="27850"/>
                </a:lnTo>
                <a:lnTo>
                  <a:pt x="63450" y="27700"/>
                </a:lnTo>
                <a:lnTo>
                  <a:pt x="63320" y="27680"/>
                </a:lnTo>
                <a:lnTo>
                  <a:pt x="62740" y="27810"/>
                </a:lnTo>
                <a:lnTo>
                  <a:pt x="62650" y="27790"/>
                </a:lnTo>
                <a:lnTo>
                  <a:pt x="62550" y="27780"/>
                </a:lnTo>
                <a:lnTo>
                  <a:pt x="62510" y="27780"/>
                </a:lnTo>
                <a:lnTo>
                  <a:pt x="62380" y="27820"/>
                </a:lnTo>
                <a:lnTo>
                  <a:pt x="62190" y="27890"/>
                </a:lnTo>
                <a:lnTo>
                  <a:pt x="62140" y="27900"/>
                </a:lnTo>
                <a:lnTo>
                  <a:pt x="62100" y="27900"/>
                </a:lnTo>
                <a:lnTo>
                  <a:pt x="62060" y="27880"/>
                </a:lnTo>
                <a:lnTo>
                  <a:pt x="62040" y="27850"/>
                </a:lnTo>
                <a:lnTo>
                  <a:pt x="62020" y="27810"/>
                </a:lnTo>
                <a:lnTo>
                  <a:pt x="62010" y="27760"/>
                </a:lnTo>
                <a:lnTo>
                  <a:pt x="62010" y="27710"/>
                </a:lnTo>
                <a:lnTo>
                  <a:pt x="62020" y="27640"/>
                </a:lnTo>
                <a:lnTo>
                  <a:pt x="62070" y="27540"/>
                </a:lnTo>
                <a:lnTo>
                  <a:pt x="62180" y="27370"/>
                </a:lnTo>
                <a:lnTo>
                  <a:pt x="62460" y="27110"/>
                </a:lnTo>
                <a:lnTo>
                  <a:pt x="62650" y="26980"/>
                </a:lnTo>
                <a:lnTo>
                  <a:pt x="62770" y="26850"/>
                </a:lnTo>
                <a:lnTo>
                  <a:pt x="63220" y="26110"/>
                </a:lnTo>
                <a:lnTo>
                  <a:pt x="62910" y="25970"/>
                </a:lnTo>
                <a:lnTo>
                  <a:pt x="62850" y="25940"/>
                </a:lnTo>
                <a:lnTo>
                  <a:pt x="62820" y="25920"/>
                </a:lnTo>
                <a:lnTo>
                  <a:pt x="62850" y="25790"/>
                </a:lnTo>
                <a:lnTo>
                  <a:pt x="63270" y="25100"/>
                </a:lnTo>
                <a:lnTo>
                  <a:pt x="63990" y="24840"/>
                </a:lnTo>
                <a:lnTo>
                  <a:pt x="64010" y="24830"/>
                </a:lnTo>
                <a:lnTo>
                  <a:pt x="64420" y="24820"/>
                </a:lnTo>
                <a:lnTo>
                  <a:pt x="64570" y="24850"/>
                </a:lnTo>
                <a:lnTo>
                  <a:pt x="64600" y="24870"/>
                </a:lnTo>
                <a:lnTo>
                  <a:pt x="64650" y="24880"/>
                </a:lnTo>
                <a:lnTo>
                  <a:pt x="64710" y="24870"/>
                </a:lnTo>
                <a:lnTo>
                  <a:pt x="64760" y="24850"/>
                </a:lnTo>
                <a:lnTo>
                  <a:pt x="64960" y="24630"/>
                </a:lnTo>
                <a:lnTo>
                  <a:pt x="65150" y="24610"/>
                </a:lnTo>
                <a:lnTo>
                  <a:pt x="65240" y="24580"/>
                </a:lnTo>
                <a:lnTo>
                  <a:pt x="65300" y="24530"/>
                </a:lnTo>
                <a:lnTo>
                  <a:pt x="65350" y="24460"/>
                </a:lnTo>
                <a:lnTo>
                  <a:pt x="65380" y="24330"/>
                </a:lnTo>
                <a:lnTo>
                  <a:pt x="65310" y="23980"/>
                </a:lnTo>
                <a:lnTo>
                  <a:pt x="65280" y="23560"/>
                </a:lnTo>
                <a:lnTo>
                  <a:pt x="65240" y="23420"/>
                </a:lnTo>
                <a:lnTo>
                  <a:pt x="65180" y="23330"/>
                </a:lnTo>
                <a:lnTo>
                  <a:pt x="64860" y="22970"/>
                </a:lnTo>
                <a:lnTo>
                  <a:pt x="64830" y="22950"/>
                </a:lnTo>
                <a:lnTo>
                  <a:pt x="64760" y="22910"/>
                </a:lnTo>
                <a:lnTo>
                  <a:pt x="64620" y="22820"/>
                </a:lnTo>
                <a:lnTo>
                  <a:pt x="64490" y="22690"/>
                </a:lnTo>
                <a:lnTo>
                  <a:pt x="64430" y="22620"/>
                </a:lnTo>
                <a:lnTo>
                  <a:pt x="64390" y="22560"/>
                </a:lnTo>
                <a:lnTo>
                  <a:pt x="64170" y="2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