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Alajuela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Costa Rica • State Map | Fully Editable Vector Shape</a:t>
            </a:r>
          </a:p>
        </p:txBody>
      </p:sp>
      <p:sp>
        <p:nvSpPr>
          <p:cNvPr id="101" name="Alajue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770" y="11320"/>
                </a:moveTo>
                <a:lnTo>
                  <a:pt x="60770" y="11390"/>
                </a:lnTo>
                <a:lnTo>
                  <a:pt x="60730" y="14820"/>
                </a:lnTo>
                <a:lnTo>
                  <a:pt x="60700" y="17400"/>
                </a:lnTo>
                <a:lnTo>
                  <a:pt x="60670" y="19240"/>
                </a:lnTo>
                <a:lnTo>
                  <a:pt x="60650" y="21440"/>
                </a:lnTo>
                <a:lnTo>
                  <a:pt x="60460" y="23870"/>
                </a:lnTo>
                <a:lnTo>
                  <a:pt x="60460" y="23910"/>
                </a:lnTo>
                <a:lnTo>
                  <a:pt x="60170" y="24220"/>
                </a:lnTo>
                <a:lnTo>
                  <a:pt x="60090" y="24340"/>
                </a:lnTo>
                <a:lnTo>
                  <a:pt x="60080" y="24390"/>
                </a:lnTo>
                <a:lnTo>
                  <a:pt x="60080" y="24440"/>
                </a:lnTo>
                <a:lnTo>
                  <a:pt x="60080" y="24520"/>
                </a:lnTo>
                <a:lnTo>
                  <a:pt x="60110" y="24660"/>
                </a:lnTo>
                <a:lnTo>
                  <a:pt x="59880" y="24920"/>
                </a:lnTo>
                <a:lnTo>
                  <a:pt x="59440" y="25060"/>
                </a:lnTo>
                <a:lnTo>
                  <a:pt x="58380" y="25360"/>
                </a:lnTo>
                <a:lnTo>
                  <a:pt x="58100" y="25400"/>
                </a:lnTo>
                <a:lnTo>
                  <a:pt x="58020" y="25370"/>
                </a:lnTo>
                <a:lnTo>
                  <a:pt x="57830" y="25350"/>
                </a:lnTo>
                <a:lnTo>
                  <a:pt x="57750" y="25330"/>
                </a:lnTo>
                <a:lnTo>
                  <a:pt x="57690" y="25310"/>
                </a:lnTo>
                <a:lnTo>
                  <a:pt x="57380" y="25260"/>
                </a:lnTo>
                <a:lnTo>
                  <a:pt x="57070" y="25170"/>
                </a:lnTo>
                <a:lnTo>
                  <a:pt x="56690" y="25250"/>
                </a:lnTo>
                <a:lnTo>
                  <a:pt x="55990" y="25300"/>
                </a:lnTo>
                <a:lnTo>
                  <a:pt x="55500" y="25520"/>
                </a:lnTo>
                <a:lnTo>
                  <a:pt x="55370" y="25600"/>
                </a:lnTo>
                <a:lnTo>
                  <a:pt x="55360" y="25620"/>
                </a:lnTo>
                <a:lnTo>
                  <a:pt x="55340" y="25660"/>
                </a:lnTo>
                <a:lnTo>
                  <a:pt x="55150" y="25840"/>
                </a:lnTo>
                <a:lnTo>
                  <a:pt x="54880" y="25980"/>
                </a:lnTo>
                <a:lnTo>
                  <a:pt x="54780" y="26060"/>
                </a:lnTo>
                <a:lnTo>
                  <a:pt x="54730" y="26120"/>
                </a:lnTo>
                <a:lnTo>
                  <a:pt x="54740" y="26160"/>
                </a:lnTo>
                <a:lnTo>
                  <a:pt x="54730" y="26210"/>
                </a:lnTo>
                <a:lnTo>
                  <a:pt x="54440" y="26580"/>
                </a:lnTo>
                <a:lnTo>
                  <a:pt x="54410" y="26640"/>
                </a:lnTo>
                <a:lnTo>
                  <a:pt x="54390" y="26760"/>
                </a:lnTo>
                <a:lnTo>
                  <a:pt x="54360" y="26790"/>
                </a:lnTo>
                <a:lnTo>
                  <a:pt x="54250" y="26790"/>
                </a:lnTo>
                <a:lnTo>
                  <a:pt x="53910" y="26330"/>
                </a:lnTo>
                <a:lnTo>
                  <a:pt x="53760" y="26220"/>
                </a:lnTo>
                <a:lnTo>
                  <a:pt x="53580" y="26180"/>
                </a:lnTo>
                <a:lnTo>
                  <a:pt x="53370" y="26170"/>
                </a:lnTo>
                <a:lnTo>
                  <a:pt x="53110" y="26100"/>
                </a:lnTo>
                <a:lnTo>
                  <a:pt x="52780" y="25970"/>
                </a:lnTo>
                <a:lnTo>
                  <a:pt x="52670" y="25890"/>
                </a:lnTo>
                <a:lnTo>
                  <a:pt x="52620" y="25830"/>
                </a:lnTo>
                <a:lnTo>
                  <a:pt x="52640" y="25750"/>
                </a:lnTo>
                <a:lnTo>
                  <a:pt x="52640" y="25650"/>
                </a:lnTo>
                <a:lnTo>
                  <a:pt x="52650" y="25610"/>
                </a:lnTo>
                <a:lnTo>
                  <a:pt x="52670" y="25570"/>
                </a:lnTo>
                <a:lnTo>
                  <a:pt x="52700" y="25550"/>
                </a:lnTo>
                <a:lnTo>
                  <a:pt x="52810" y="25500"/>
                </a:lnTo>
                <a:lnTo>
                  <a:pt x="53100" y="25040"/>
                </a:lnTo>
                <a:lnTo>
                  <a:pt x="53220" y="24920"/>
                </a:lnTo>
                <a:lnTo>
                  <a:pt x="53400" y="24870"/>
                </a:lnTo>
                <a:lnTo>
                  <a:pt x="54180" y="24360"/>
                </a:lnTo>
                <a:lnTo>
                  <a:pt x="54420" y="24260"/>
                </a:lnTo>
                <a:lnTo>
                  <a:pt x="54500" y="24220"/>
                </a:lnTo>
                <a:lnTo>
                  <a:pt x="54550" y="24170"/>
                </a:lnTo>
                <a:lnTo>
                  <a:pt x="54570" y="24130"/>
                </a:lnTo>
                <a:lnTo>
                  <a:pt x="54580" y="24020"/>
                </a:lnTo>
                <a:lnTo>
                  <a:pt x="54380" y="23690"/>
                </a:lnTo>
                <a:lnTo>
                  <a:pt x="54270" y="23630"/>
                </a:lnTo>
                <a:lnTo>
                  <a:pt x="54230" y="23650"/>
                </a:lnTo>
                <a:lnTo>
                  <a:pt x="54100" y="23740"/>
                </a:lnTo>
                <a:lnTo>
                  <a:pt x="53980" y="23780"/>
                </a:lnTo>
                <a:lnTo>
                  <a:pt x="53930" y="23780"/>
                </a:lnTo>
                <a:lnTo>
                  <a:pt x="53900" y="23770"/>
                </a:lnTo>
                <a:lnTo>
                  <a:pt x="53880" y="23740"/>
                </a:lnTo>
                <a:lnTo>
                  <a:pt x="53860" y="23690"/>
                </a:lnTo>
                <a:lnTo>
                  <a:pt x="53850" y="23660"/>
                </a:lnTo>
                <a:lnTo>
                  <a:pt x="53750" y="23500"/>
                </a:lnTo>
                <a:lnTo>
                  <a:pt x="53490" y="23190"/>
                </a:lnTo>
                <a:lnTo>
                  <a:pt x="53360" y="22980"/>
                </a:lnTo>
                <a:lnTo>
                  <a:pt x="53110" y="22660"/>
                </a:lnTo>
                <a:lnTo>
                  <a:pt x="53010" y="22520"/>
                </a:lnTo>
                <a:lnTo>
                  <a:pt x="52840" y="22150"/>
                </a:lnTo>
                <a:lnTo>
                  <a:pt x="52770" y="21900"/>
                </a:lnTo>
                <a:lnTo>
                  <a:pt x="52830" y="21490"/>
                </a:lnTo>
                <a:lnTo>
                  <a:pt x="52820" y="21430"/>
                </a:lnTo>
                <a:lnTo>
                  <a:pt x="52800" y="21340"/>
                </a:lnTo>
                <a:lnTo>
                  <a:pt x="52720" y="21180"/>
                </a:lnTo>
                <a:lnTo>
                  <a:pt x="52700" y="21120"/>
                </a:lnTo>
                <a:lnTo>
                  <a:pt x="52700" y="21060"/>
                </a:lnTo>
                <a:lnTo>
                  <a:pt x="52800" y="20700"/>
                </a:lnTo>
                <a:lnTo>
                  <a:pt x="52840" y="20580"/>
                </a:lnTo>
                <a:lnTo>
                  <a:pt x="53010" y="20270"/>
                </a:lnTo>
                <a:lnTo>
                  <a:pt x="53030" y="20190"/>
                </a:lnTo>
                <a:lnTo>
                  <a:pt x="53020" y="20130"/>
                </a:lnTo>
                <a:lnTo>
                  <a:pt x="53000" y="20110"/>
                </a:lnTo>
                <a:lnTo>
                  <a:pt x="52900" y="20030"/>
                </a:lnTo>
                <a:lnTo>
                  <a:pt x="52840" y="19940"/>
                </a:lnTo>
                <a:lnTo>
                  <a:pt x="52750" y="19690"/>
                </a:lnTo>
                <a:lnTo>
                  <a:pt x="52470" y="19510"/>
                </a:lnTo>
                <a:lnTo>
                  <a:pt x="52350" y="19490"/>
                </a:lnTo>
                <a:lnTo>
                  <a:pt x="52310" y="19510"/>
                </a:lnTo>
                <a:lnTo>
                  <a:pt x="52270" y="19520"/>
                </a:lnTo>
                <a:lnTo>
                  <a:pt x="52170" y="19580"/>
                </a:lnTo>
                <a:lnTo>
                  <a:pt x="51950" y="19650"/>
                </a:lnTo>
                <a:lnTo>
                  <a:pt x="51650" y="19700"/>
                </a:lnTo>
                <a:lnTo>
                  <a:pt x="51520" y="19710"/>
                </a:lnTo>
                <a:lnTo>
                  <a:pt x="51430" y="19700"/>
                </a:lnTo>
                <a:lnTo>
                  <a:pt x="51330" y="19630"/>
                </a:lnTo>
                <a:lnTo>
                  <a:pt x="51300" y="19610"/>
                </a:lnTo>
                <a:lnTo>
                  <a:pt x="51200" y="19490"/>
                </a:lnTo>
                <a:lnTo>
                  <a:pt x="50850" y="18920"/>
                </a:lnTo>
                <a:lnTo>
                  <a:pt x="51100" y="18440"/>
                </a:lnTo>
                <a:lnTo>
                  <a:pt x="51130" y="18280"/>
                </a:lnTo>
                <a:lnTo>
                  <a:pt x="51090" y="18210"/>
                </a:lnTo>
                <a:lnTo>
                  <a:pt x="51070" y="18180"/>
                </a:lnTo>
                <a:lnTo>
                  <a:pt x="51020" y="18070"/>
                </a:lnTo>
                <a:lnTo>
                  <a:pt x="50960" y="17770"/>
                </a:lnTo>
                <a:lnTo>
                  <a:pt x="51200" y="16890"/>
                </a:lnTo>
                <a:lnTo>
                  <a:pt x="50860" y="16200"/>
                </a:lnTo>
                <a:lnTo>
                  <a:pt x="50740" y="16010"/>
                </a:lnTo>
                <a:lnTo>
                  <a:pt x="49840" y="15310"/>
                </a:lnTo>
                <a:lnTo>
                  <a:pt x="49550" y="15170"/>
                </a:lnTo>
                <a:lnTo>
                  <a:pt x="48690" y="14940"/>
                </a:lnTo>
                <a:lnTo>
                  <a:pt x="48470" y="14850"/>
                </a:lnTo>
                <a:lnTo>
                  <a:pt x="48300" y="14660"/>
                </a:lnTo>
                <a:lnTo>
                  <a:pt x="47880" y="14290"/>
                </a:lnTo>
                <a:lnTo>
                  <a:pt x="47830" y="14230"/>
                </a:lnTo>
                <a:lnTo>
                  <a:pt x="47740" y="14090"/>
                </a:lnTo>
                <a:lnTo>
                  <a:pt x="47690" y="13980"/>
                </a:lnTo>
                <a:lnTo>
                  <a:pt x="47620" y="13550"/>
                </a:lnTo>
                <a:lnTo>
                  <a:pt x="47440" y="13220"/>
                </a:lnTo>
                <a:lnTo>
                  <a:pt x="47210" y="12860"/>
                </a:lnTo>
                <a:lnTo>
                  <a:pt x="47120" y="12760"/>
                </a:lnTo>
                <a:lnTo>
                  <a:pt x="47020" y="12690"/>
                </a:lnTo>
                <a:lnTo>
                  <a:pt x="46800" y="12600"/>
                </a:lnTo>
                <a:lnTo>
                  <a:pt x="46630" y="12550"/>
                </a:lnTo>
                <a:lnTo>
                  <a:pt x="45790" y="12350"/>
                </a:lnTo>
                <a:lnTo>
                  <a:pt x="45540" y="12270"/>
                </a:lnTo>
                <a:lnTo>
                  <a:pt x="45440" y="12190"/>
                </a:lnTo>
                <a:lnTo>
                  <a:pt x="45330" y="12080"/>
                </a:lnTo>
                <a:lnTo>
                  <a:pt x="44860" y="11760"/>
                </a:lnTo>
                <a:lnTo>
                  <a:pt x="44740" y="11700"/>
                </a:lnTo>
                <a:lnTo>
                  <a:pt x="44640" y="11660"/>
                </a:lnTo>
                <a:lnTo>
                  <a:pt x="44540" y="11650"/>
                </a:lnTo>
                <a:lnTo>
                  <a:pt x="44440" y="11660"/>
                </a:lnTo>
                <a:lnTo>
                  <a:pt x="44240" y="11680"/>
                </a:lnTo>
                <a:lnTo>
                  <a:pt x="43900" y="11770"/>
                </a:lnTo>
                <a:lnTo>
                  <a:pt x="43490" y="11800"/>
                </a:lnTo>
                <a:lnTo>
                  <a:pt x="43010" y="11790"/>
                </a:lnTo>
                <a:lnTo>
                  <a:pt x="42630" y="11010"/>
                </a:lnTo>
                <a:lnTo>
                  <a:pt x="42490" y="10800"/>
                </a:lnTo>
                <a:lnTo>
                  <a:pt x="42420" y="10750"/>
                </a:lnTo>
                <a:lnTo>
                  <a:pt x="42380" y="10730"/>
                </a:lnTo>
                <a:lnTo>
                  <a:pt x="42340" y="10710"/>
                </a:lnTo>
                <a:lnTo>
                  <a:pt x="42300" y="10700"/>
                </a:lnTo>
                <a:lnTo>
                  <a:pt x="41950" y="10650"/>
                </a:lnTo>
                <a:lnTo>
                  <a:pt x="41850" y="10620"/>
                </a:lnTo>
                <a:lnTo>
                  <a:pt x="41470" y="10390"/>
                </a:lnTo>
                <a:lnTo>
                  <a:pt x="41290" y="10260"/>
                </a:lnTo>
                <a:lnTo>
                  <a:pt x="40570" y="9420"/>
                </a:lnTo>
                <a:lnTo>
                  <a:pt x="40550" y="9390"/>
                </a:lnTo>
                <a:lnTo>
                  <a:pt x="40520" y="9330"/>
                </a:lnTo>
                <a:lnTo>
                  <a:pt x="40510" y="9280"/>
                </a:lnTo>
                <a:lnTo>
                  <a:pt x="40520" y="9250"/>
                </a:lnTo>
                <a:lnTo>
                  <a:pt x="40580" y="9180"/>
                </a:lnTo>
                <a:lnTo>
                  <a:pt x="41120" y="9140"/>
                </a:lnTo>
                <a:lnTo>
                  <a:pt x="41260" y="9070"/>
                </a:lnTo>
                <a:lnTo>
                  <a:pt x="41310" y="9000"/>
                </a:lnTo>
                <a:lnTo>
                  <a:pt x="41340" y="8930"/>
                </a:lnTo>
                <a:lnTo>
                  <a:pt x="42580" y="8080"/>
                </a:lnTo>
                <a:lnTo>
                  <a:pt x="43330" y="7230"/>
                </a:lnTo>
                <a:lnTo>
                  <a:pt x="43390" y="7180"/>
                </a:lnTo>
                <a:lnTo>
                  <a:pt x="43430" y="7170"/>
                </a:lnTo>
                <a:lnTo>
                  <a:pt x="43490" y="7160"/>
                </a:lnTo>
                <a:lnTo>
                  <a:pt x="43590" y="7130"/>
                </a:lnTo>
                <a:lnTo>
                  <a:pt x="43710" y="7100"/>
                </a:lnTo>
                <a:lnTo>
                  <a:pt x="43740" y="7070"/>
                </a:lnTo>
                <a:lnTo>
                  <a:pt x="46010" y="7910"/>
                </a:lnTo>
                <a:lnTo>
                  <a:pt x="48560" y="8860"/>
                </a:lnTo>
                <a:lnTo>
                  <a:pt x="48920" y="8900"/>
                </a:lnTo>
                <a:lnTo>
                  <a:pt x="49290" y="8760"/>
                </a:lnTo>
                <a:lnTo>
                  <a:pt x="50920" y="7680"/>
                </a:lnTo>
                <a:lnTo>
                  <a:pt x="52090" y="6910"/>
                </a:lnTo>
                <a:lnTo>
                  <a:pt x="52590" y="6790"/>
                </a:lnTo>
                <a:lnTo>
                  <a:pt x="52870" y="6910"/>
                </a:lnTo>
                <a:lnTo>
                  <a:pt x="53470" y="7350"/>
                </a:lnTo>
                <a:lnTo>
                  <a:pt x="53740" y="7390"/>
                </a:lnTo>
                <a:lnTo>
                  <a:pt x="54080" y="7370"/>
                </a:lnTo>
                <a:lnTo>
                  <a:pt x="54450" y="7490"/>
                </a:lnTo>
                <a:lnTo>
                  <a:pt x="55230" y="7830"/>
                </a:lnTo>
                <a:lnTo>
                  <a:pt x="55320" y="7860"/>
                </a:lnTo>
                <a:lnTo>
                  <a:pt x="55400" y="7890"/>
                </a:lnTo>
                <a:lnTo>
                  <a:pt x="55480" y="7930"/>
                </a:lnTo>
                <a:lnTo>
                  <a:pt x="55540" y="7980"/>
                </a:lnTo>
                <a:lnTo>
                  <a:pt x="55900" y="8430"/>
                </a:lnTo>
                <a:lnTo>
                  <a:pt x="56040" y="8540"/>
                </a:lnTo>
                <a:lnTo>
                  <a:pt x="56180" y="8630"/>
                </a:lnTo>
                <a:lnTo>
                  <a:pt x="56350" y="8690"/>
                </a:lnTo>
                <a:lnTo>
                  <a:pt x="56520" y="8710"/>
                </a:lnTo>
                <a:lnTo>
                  <a:pt x="56670" y="8650"/>
                </a:lnTo>
                <a:lnTo>
                  <a:pt x="57520" y="8090"/>
                </a:lnTo>
                <a:lnTo>
                  <a:pt x="57650" y="8010"/>
                </a:lnTo>
                <a:lnTo>
                  <a:pt x="57800" y="8090"/>
                </a:lnTo>
                <a:lnTo>
                  <a:pt x="57840" y="8210"/>
                </a:lnTo>
                <a:lnTo>
                  <a:pt x="57840" y="8370"/>
                </a:lnTo>
                <a:lnTo>
                  <a:pt x="57870" y="8570"/>
                </a:lnTo>
                <a:lnTo>
                  <a:pt x="57940" y="8680"/>
                </a:lnTo>
                <a:lnTo>
                  <a:pt x="58150" y="8950"/>
                </a:lnTo>
                <a:lnTo>
                  <a:pt x="58190" y="9060"/>
                </a:lnTo>
                <a:lnTo>
                  <a:pt x="58360" y="9220"/>
                </a:lnTo>
                <a:lnTo>
                  <a:pt x="59090" y="9500"/>
                </a:lnTo>
                <a:lnTo>
                  <a:pt x="59260" y="9620"/>
                </a:lnTo>
                <a:lnTo>
                  <a:pt x="59400" y="9770"/>
                </a:lnTo>
                <a:lnTo>
                  <a:pt x="59700" y="9930"/>
                </a:lnTo>
                <a:lnTo>
                  <a:pt x="59980" y="10160"/>
                </a:lnTo>
                <a:lnTo>
                  <a:pt x="60030" y="10540"/>
                </a:lnTo>
                <a:lnTo>
                  <a:pt x="59820" y="10660"/>
                </a:lnTo>
                <a:lnTo>
                  <a:pt x="59750" y="10700"/>
                </a:lnTo>
                <a:lnTo>
                  <a:pt x="59680" y="10830"/>
                </a:lnTo>
                <a:lnTo>
                  <a:pt x="59710" y="10920"/>
                </a:lnTo>
                <a:lnTo>
                  <a:pt x="59770" y="10990"/>
                </a:lnTo>
                <a:lnTo>
                  <a:pt x="59810" y="11040"/>
                </a:lnTo>
                <a:lnTo>
                  <a:pt x="60160" y="11320"/>
                </a:lnTo>
                <a:lnTo>
                  <a:pt x="60240" y="11430"/>
                </a:lnTo>
                <a:lnTo>
                  <a:pt x="60420" y="11300"/>
                </a:lnTo>
                <a:lnTo>
                  <a:pt x="60660" y="11310"/>
                </a:lnTo>
                <a:lnTo>
                  <a:pt x="60770" y="11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