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Costa Rica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lajue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70" y="11320"/>
                </a:moveTo>
                <a:lnTo>
                  <a:pt x="60770" y="11390"/>
                </a:lnTo>
                <a:lnTo>
                  <a:pt x="60730" y="14820"/>
                </a:lnTo>
                <a:lnTo>
                  <a:pt x="60700" y="17400"/>
                </a:lnTo>
                <a:lnTo>
                  <a:pt x="60670" y="19240"/>
                </a:lnTo>
                <a:lnTo>
                  <a:pt x="60650" y="21440"/>
                </a:lnTo>
                <a:lnTo>
                  <a:pt x="60460" y="23870"/>
                </a:lnTo>
                <a:lnTo>
                  <a:pt x="60460" y="23910"/>
                </a:lnTo>
                <a:lnTo>
                  <a:pt x="60170" y="24220"/>
                </a:lnTo>
                <a:lnTo>
                  <a:pt x="60090" y="24340"/>
                </a:lnTo>
                <a:lnTo>
                  <a:pt x="60080" y="24390"/>
                </a:lnTo>
                <a:lnTo>
                  <a:pt x="60080" y="24440"/>
                </a:lnTo>
                <a:lnTo>
                  <a:pt x="60080" y="24520"/>
                </a:lnTo>
                <a:lnTo>
                  <a:pt x="60110" y="24660"/>
                </a:lnTo>
                <a:lnTo>
                  <a:pt x="59880" y="24920"/>
                </a:lnTo>
                <a:lnTo>
                  <a:pt x="59440" y="25060"/>
                </a:lnTo>
                <a:lnTo>
                  <a:pt x="58380" y="25360"/>
                </a:lnTo>
                <a:lnTo>
                  <a:pt x="58100" y="25400"/>
                </a:lnTo>
                <a:lnTo>
                  <a:pt x="58020" y="25370"/>
                </a:lnTo>
                <a:lnTo>
                  <a:pt x="57830" y="25350"/>
                </a:lnTo>
                <a:lnTo>
                  <a:pt x="57750" y="25330"/>
                </a:lnTo>
                <a:lnTo>
                  <a:pt x="57690" y="25310"/>
                </a:lnTo>
                <a:lnTo>
                  <a:pt x="57380" y="25260"/>
                </a:lnTo>
                <a:lnTo>
                  <a:pt x="57070" y="25170"/>
                </a:lnTo>
                <a:lnTo>
                  <a:pt x="56690" y="25250"/>
                </a:lnTo>
                <a:lnTo>
                  <a:pt x="55990" y="25300"/>
                </a:lnTo>
                <a:lnTo>
                  <a:pt x="55500" y="25520"/>
                </a:lnTo>
                <a:lnTo>
                  <a:pt x="55370" y="25600"/>
                </a:lnTo>
                <a:lnTo>
                  <a:pt x="55360" y="25620"/>
                </a:lnTo>
                <a:lnTo>
                  <a:pt x="55340" y="25660"/>
                </a:lnTo>
                <a:lnTo>
                  <a:pt x="55150" y="25840"/>
                </a:lnTo>
                <a:lnTo>
                  <a:pt x="54880" y="25980"/>
                </a:lnTo>
                <a:lnTo>
                  <a:pt x="54780" y="26060"/>
                </a:lnTo>
                <a:lnTo>
                  <a:pt x="54730" y="26120"/>
                </a:lnTo>
                <a:lnTo>
                  <a:pt x="54740" y="26160"/>
                </a:lnTo>
                <a:lnTo>
                  <a:pt x="54730" y="26210"/>
                </a:lnTo>
                <a:lnTo>
                  <a:pt x="54440" y="26580"/>
                </a:lnTo>
                <a:lnTo>
                  <a:pt x="54410" y="26640"/>
                </a:lnTo>
                <a:lnTo>
                  <a:pt x="54390" y="26760"/>
                </a:lnTo>
                <a:lnTo>
                  <a:pt x="54360" y="26790"/>
                </a:lnTo>
                <a:lnTo>
                  <a:pt x="54250" y="26790"/>
                </a:lnTo>
                <a:lnTo>
                  <a:pt x="53910" y="26330"/>
                </a:lnTo>
                <a:lnTo>
                  <a:pt x="53760" y="26220"/>
                </a:lnTo>
                <a:lnTo>
                  <a:pt x="53580" y="26180"/>
                </a:lnTo>
                <a:lnTo>
                  <a:pt x="53370" y="26170"/>
                </a:lnTo>
                <a:lnTo>
                  <a:pt x="53110" y="26100"/>
                </a:lnTo>
                <a:lnTo>
                  <a:pt x="52780" y="25970"/>
                </a:lnTo>
                <a:lnTo>
                  <a:pt x="52670" y="25890"/>
                </a:lnTo>
                <a:lnTo>
                  <a:pt x="52620" y="25830"/>
                </a:lnTo>
                <a:lnTo>
                  <a:pt x="52640" y="25750"/>
                </a:lnTo>
                <a:lnTo>
                  <a:pt x="52640" y="25650"/>
                </a:lnTo>
                <a:lnTo>
                  <a:pt x="52650" y="25610"/>
                </a:lnTo>
                <a:lnTo>
                  <a:pt x="52670" y="25570"/>
                </a:lnTo>
                <a:lnTo>
                  <a:pt x="52700" y="25550"/>
                </a:lnTo>
                <a:lnTo>
                  <a:pt x="52810" y="25500"/>
                </a:lnTo>
                <a:lnTo>
                  <a:pt x="53100" y="25040"/>
                </a:lnTo>
                <a:lnTo>
                  <a:pt x="53220" y="24920"/>
                </a:lnTo>
                <a:lnTo>
                  <a:pt x="53400" y="24870"/>
                </a:lnTo>
                <a:lnTo>
                  <a:pt x="54180" y="24360"/>
                </a:lnTo>
                <a:lnTo>
                  <a:pt x="54420" y="24260"/>
                </a:lnTo>
                <a:lnTo>
                  <a:pt x="54500" y="24220"/>
                </a:lnTo>
                <a:lnTo>
                  <a:pt x="54550" y="24170"/>
                </a:lnTo>
                <a:lnTo>
                  <a:pt x="54570" y="24130"/>
                </a:lnTo>
                <a:lnTo>
                  <a:pt x="54580" y="24020"/>
                </a:lnTo>
                <a:lnTo>
                  <a:pt x="54380" y="23690"/>
                </a:lnTo>
                <a:lnTo>
                  <a:pt x="54270" y="23630"/>
                </a:lnTo>
                <a:lnTo>
                  <a:pt x="54230" y="23650"/>
                </a:lnTo>
                <a:lnTo>
                  <a:pt x="54100" y="23740"/>
                </a:lnTo>
                <a:lnTo>
                  <a:pt x="53980" y="23780"/>
                </a:lnTo>
                <a:lnTo>
                  <a:pt x="53930" y="23780"/>
                </a:lnTo>
                <a:lnTo>
                  <a:pt x="53900" y="23770"/>
                </a:lnTo>
                <a:lnTo>
                  <a:pt x="53880" y="23740"/>
                </a:lnTo>
                <a:lnTo>
                  <a:pt x="53860" y="23690"/>
                </a:lnTo>
                <a:lnTo>
                  <a:pt x="53850" y="23660"/>
                </a:lnTo>
                <a:lnTo>
                  <a:pt x="53750" y="23500"/>
                </a:lnTo>
                <a:lnTo>
                  <a:pt x="53490" y="23190"/>
                </a:lnTo>
                <a:lnTo>
                  <a:pt x="53360" y="22980"/>
                </a:lnTo>
                <a:lnTo>
                  <a:pt x="53110" y="22660"/>
                </a:lnTo>
                <a:lnTo>
                  <a:pt x="53010" y="22520"/>
                </a:lnTo>
                <a:lnTo>
                  <a:pt x="52840" y="22150"/>
                </a:lnTo>
                <a:lnTo>
                  <a:pt x="52770" y="21900"/>
                </a:lnTo>
                <a:lnTo>
                  <a:pt x="52830" y="21490"/>
                </a:lnTo>
                <a:lnTo>
                  <a:pt x="52820" y="21430"/>
                </a:lnTo>
                <a:lnTo>
                  <a:pt x="52800" y="21340"/>
                </a:lnTo>
                <a:lnTo>
                  <a:pt x="52720" y="21180"/>
                </a:lnTo>
                <a:lnTo>
                  <a:pt x="52700" y="21120"/>
                </a:lnTo>
                <a:lnTo>
                  <a:pt x="52700" y="21060"/>
                </a:lnTo>
                <a:lnTo>
                  <a:pt x="52800" y="20700"/>
                </a:lnTo>
                <a:lnTo>
                  <a:pt x="52840" y="20580"/>
                </a:lnTo>
                <a:lnTo>
                  <a:pt x="53010" y="20270"/>
                </a:lnTo>
                <a:lnTo>
                  <a:pt x="53030" y="20190"/>
                </a:lnTo>
                <a:lnTo>
                  <a:pt x="53020" y="20130"/>
                </a:lnTo>
                <a:lnTo>
                  <a:pt x="53000" y="20110"/>
                </a:lnTo>
                <a:lnTo>
                  <a:pt x="52900" y="20030"/>
                </a:lnTo>
                <a:lnTo>
                  <a:pt x="52840" y="19940"/>
                </a:lnTo>
                <a:lnTo>
                  <a:pt x="52750" y="19690"/>
                </a:lnTo>
                <a:lnTo>
                  <a:pt x="52470" y="19510"/>
                </a:lnTo>
                <a:lnTo>
                  <a:pt x="52350" y="19490"/>
                </a:lnTo>
                <a:lnTo>
                  <a:pt x="52310" y="19510"/>
                </a:lnTo>
                <a:lnTo>
                  <a:pt x="52270" y="19520"/>
                </a:lnTo>
                <a:lnTo>
                  <a:pt x="52170" y="19580"/>
                </a:lnTo>
                <a:lnTo>
                  <a:pt x="51950" y="19650"/>
                </a:lnTo>
                <a:lnTo>
                  <a:pt x="51650" y="19700"/>
                </a:lnTo>
                <a:lnTo>
                  <a:pt x="51520" y="19710"/>
                </a:lnTo>
                <a:lnTo>
                  <a:pt x="51430" y="19700"/>
                </a:lnTo>
                <a:lnTo>
                  <a:pt x="51330" y="19630"/>
                </a:lnTo>
                <a:lnTo>
                  <a:pt x="51300" y="19610"/>
                </a:lnTo>
                <a:lnTo>
                  <a:pt x="51200" y="19490"/>
                </a:lnTo>
                <a:lnTo>
                  <a:pt x="50850" y="18920"/>
                </a:lnTo>
                <a:lnTo>
                  <a:pt x="51100" y="18440"/>
                </a:lnTo>
                <a:lnTo>
                  <a:pt x="51130" y="18280"/>
                </a:lnTo>
                <a:lnTo>
                  <a:pt x="51090" y="18210"/>
                </a:lnTo>
                <a:lnTo>
                  <a:pt x="51070" y="18180"/>
                </a:lnTo>
                <a:lnTo>
                  <a:pt x="51020" y="18070"/>
                </a:lnTo>
                <a:lnTo>
                  <a:pt x="50960" y="17770"/>
                </a:lnTo>
                <a:lnTo>
                  <a:pt x="51200" y="16890"/>
                </a:lnTo>
                <a:lnTo>
                  <a:pt x="50860" y="16200"/>
                </a:lnTo>
                <a:lnTo>
                  <a:pt x="50740" y="16010"/>
                </a:lnTo>
                <a:lnTo>
                  <a:pt x="49840" y="15310"/>
                </a:lnTo>
                <a:lnTo>
                  <a:pt x="49550" y="15170"/>
                </a:lnTo>
                <a:lnTo>
                  <a:pt x="48690" y="14940"/>
                </a:lnTo>
                <a:lnTo>
                  <a:pt x="48470" y="14850"/>
                </a:lnTo>
                <a:lnTo>
                  <a:pt x="48300" y="14660"/>
                </a:lnTo>
                <a:lnTo>
                  <a:pt x="47880" y="14290"/>
                </a:lnTo>
                <a:lnTo>
                  <a:pt x="47830" y="14230"/>
                </a:lnTo>
                <a:lnTo>
                  <a:pt x="47740" y="14090"/>
                </a:lnTo>
                <a:lnTo>
                  <a:pt x="47690" y="13980"/>
                </a:lnTo>
                <a:lnTo>
                  <a:pt x="47620" y="13550"/>
                </a:lnTo>
                <a:lnTo>
                  <a:pt x="47440" y="13220"/>
                </a:lnTo>
                <a:lnTo>
                  <a:pt x="47210" y="12860"/>
                </a:lnTo>
                <a:lnTo>
                  <a:pt x="47120" y="12760"/>
                </a:lnTo>
                <a:lnTo>
                  <a:pt x="47020" y="12690"/>
                </a:lnTo>
                <a:lnTo>
                  <a:pt x="46800" y="12600"/>
                </a:lnTo>
                <a:lnTo>
                  <a:pt x="46630" y="12550"/>
                </a:lnTo>
                <a:lnTo>
                  <a:pt x="45790" y="12350"/>
                </a:lnTo>
                <a:lnTo>
                  <a:pt x="45540" y="12270"/>
                </a:lnTo>
                <a:lnTo>
                  <a:pt x="45440" y="12190"/>
                </a:lnTo>
                <a:lnTo>
                  <a:pt x="45330" y="12080"/>
                </a:lnTo>
                <a:lnTo>
                  <a:pt x="44860" y="11760"/>
                </a:lnTo>
                <a:lnTo>
                  <a:pt x="44740" y="11700"/>
                </a:lnTo>
                <a:lnTo>
                  <a:pt x="44640" y="11660"/>
                </a:lnTo>
                <a:lnTo>
                  <a:pt x="44540" y="11650"/>
                </a:lnTo>
                <a:lnTo>
                  <a:pt x="44440" y="11660"/>
                </a:lnTo>
                <a:lnTo>
                  <a:pt x="44240" y="11680"/>
                </a:lnTo>
                <a:lnTo>
                  <a:pt x="43900" y="11770"/>
                </a:lnTo>
                <a:lnTo>
                  <a:pt x="43490" y="11800"/>
                </a:lnTo>
                <a:lnTo>
                  <a:pt x="43010" y="11790"/>
                </a:lnTo>
                <a:lnTo>
                  <a:pt x="42630" y="11010"/>
                </a:lnTo>
                <a:lnTo>
                  <a:pt x="42490" y="10800"/>
                </a:lnTo>
                <a:lnTo>
                  <a:pt x="42420" y="10750"/>
                </a:lnTo>
                <a:lnTo>
                  <a:pt x="42380" y="10730"/>
                </a:lnTo>
                <a:lnTo>
                  <a:pt x="42340" y="10710"/>
                </a:lnTo>
                <a:lnTo>
                  <a:pt x="42300" y="10700"/>
                </a:lnTo>
                <a:lnTo>
                  <a:pt x="41950" y="10650"/>
                </a:lnTo>
                <a:lnTo>
                  <a:pt x="41850" y="10620"/>
                </a:lnTo>
                <a:lnTo>
                  <a:pt x="41470" y="10390"/>
                </a:lnTo>
                <a:lnTo>
                  <a:pt x="41290" y="10260"/>
                </a:lnTo>
                <a:lnTo>
                  <a:pt x="40570" y="9420"/>
                </a:lnTo>
                <a:lnTo>
                  <a:pt x="40550" y="9390"/>
                </a:lnTo>
                <a:lnTo>
                  <a:pt x="40520" y="9330"/>
                </a:lnTo>
                <a:lnTo>
                  <a:pt x="40510" y="9280"/>
                </a:lnTo>
                <a:lnTo>
                  <a:pt x="40520" y="9250"/>
                </a:lnTo>
                <a:lnTo>
                  <a:pt x="40580" y="9180"/>
                </a:lnTo>
                <a:lnTo>
                  <a:pt x="41120" y="9140"/>
                </a:lnTo>
                <a:lnTo>
                  <a:pt x="41260" y="9070"/>
                </a:lnTo>
                <a:lnTo>
                  <a:pt x="41310" y="9000"/>
                </a:lnTo>
                <a:lnTo>
                  <a:pt x="41340" y="8930"/>
                </a:lnTo>
                <a:lnTo>
                  <a:pt x="42580" y="8080"/>
                </a:lnTo>
                <a:lnTo>
                  <a:pt x="43330" y="7230"/>
                </a:lnTo>
                <a:lnTo>
                  <a:pt x="43390" y="7180"/>
                </a:lnTo>
                <a:lnTo>
                  <a:pt x="43430" y="7170"/>
                </a:lnTo>
                <a:lnTo>
                  <a:pt x="43490" y="7160"/>
                </a:lnTo>
                <a:lnTo>
                  <a:pt x="43590" y="7130"/>
                </a:lnTo>
                <a:lnTo>
                  <a:pt x="43710" y="7100"/>
                </a:lnTo>
                <a:lnTo>
                  <a:pt x="43740" y="7070"/>
                </a:lnTo>
                <a:lnTo>
                  <a:pt x="46010" y="7910"/>
                </a:lnTo>
                <a:lnTo>
                  <a:pt x="48560" y="8860"/>
                </a:lnTo>
                <a:lnTo>
                  <a:pt x="48920" y="8900"/>
                </a:lnTo>
                <a:lnTo>
                  <a:pt x="49290" y="8760"/>
                </a:lnTo>
                <a:lnTo>
                  <a:pt x="50920" y="7680"/>
                </a:lnTo>
                <a:lnTo>
                  <a:pt x="52090" y="6910"/>
                </a:lnTo>
                <a:lnTo>
                  <a:pt x="52590" y="6790"/>
                </a:lnTo>
                <a:lnTo>
                  <a:pt x="52870" y="6910"/>
                </a:lnTo>
                <a:lnTo>
                  <a:pt x="53470" y="7350"/>
                </a:lnTo>
                <a:lnTo>
                  <a:pt x="53740" y="7390"/>
                </a:lnTo>
                <a:lnTo>
                  <a:pt x="54080" y="7370"/>
                </a:lnTo>
                <a:lnTo>
                  <a:pt x="54450" y="7490"/>
                </a:lnTo>
                <a:lnTo>
                  <a:pt x="55230" y="7830"/>
                </a:lnTo>
                <a:lnTo>
                  <a:pt x="55320" y="7860"/>
                </a:lnTo>
                <a:lnTo>
                  <a:pt x="55400" y="7890"/>
                </a:lnTo>
                <a:lnTo>
                  <a:pt x="55480" y="7930"/>
                </a:lnTo>
                <a:lnTo>
                  <a:pt x="55540" y="7980"/>
                </a:lnTo>
                <a:lnTo>
                  <a:pt x="55900" y="8430"/>
                </a:lnTo>
                <a:lnTo>
                  <a:pt x="56040" y="8540"/>
                </a:lnTo>
                <a:lnTo>
                  <a:pt x="56180" y="8630"/>
                </a:lnTo>
                <a:lnTo>
                  <a:pt x="56350" y="8690"/>
                </a:lnTo>
                <a:lnTo>
                  <a:pt x="56520" y="8710"/>
                </a:lnTo>
                <a:lnTo>
                  <a:pt x="56670" y="8650"/>
                </a:lnTo>
                <a:lnTo>
                  <a:pt x="57520" y="8090"/>
                </a:lnTo>
                <a:lnTo>
                  <a:pt x="57650" y="8010"/>
                </a:lnTo>
                <a:lnTo>
                  <a:pt x="57800" y="8090"/>
                </a:lnTo>
                <a:lnTo>
                  <a:pt x="57840" y="8210"/>
                </a:lnTo>
                <a:lnTo>
                  <a:pt x="57840" y="8370"/>
                </a:lnTo>
                <a:lnTo>
                  <a:pt x="57870" y="8570"/>
                </a:lnTo>
                <a:lnTo>
                  <a:pt x="57940" y="8680"/>
                </a:lnTo>
                <a:lnTo>
                  <a:pt x="58150" y="8950"/>
                </a:lnTo>
                <a:lnTo>
                  <a:pt x="58190" y="9060"/>
                </a:lnTo>
                <a:lnTo>
                  <a:pt x="58360" y="9220"/>
                </a:lnTo>
                <a:lnTo>
                  <a:pt x="59090" y="9500"/>
                </a:lnTo>
                <a:lnTo>
                  <a:pt x="59260" y="9620"/>
                </a:lnTo>
                <a:lnTo>
                  <a:pt x="59400" y="9770"/>
                </a:lnTo>
                <a:lnTo>
                  <a:pt x="59700" y="9930"/>
                </a:lnTo>
                <a:lnTo>
                  <a:pt x="59980" y="10160"/>
                </a:lnTo>
                <a:lnTo>
                  <a:pt x="60030" y="10540"/>
                </a:lnTo>
                <a:lnTo>
                  <a:pt x="59820" y="10660"/>
                </a:lnTo>
                <a:lnTo>
                  <a:pt x="59750" y="10700"/>
                </a:lnTo>
                <a:lnTo>
                  <a:pt x="59680" y="10830"/>
                </a:lnTo>
                <a:lnTo>
                  <a:pt x="59710" y="10920"/>
                </a:lnTo>
                <a:lnTo>
                  <a:pt x="59770" y="10990"/>
                </a:lnTo>
                <a:lnTo>
                  <a:pt x="59810" y="11040"/>
                </a:lnTo>
                <a:lnTo>
                  <a:pt x="60160" y="11320"/>
                </a:lnTo>
                <a:lnTo>
                  <a:pt x="60240" y="11430"/>
                </a:lnTo>
                <a:lnTo>
                  <a:pt x="60420" y="11300"/>
                </a:lnTo>
                <a:lnTo>
                  <a:pt x="60660" y="11310"/>
                </a:lnTo>
                <a:lnTo>
                  <a:pt x="60770" y="1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uanacas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740" y="7070"/>
                </a:moveTo>
                <a:lnTo>
                  <a:pt x="43710" y="7100"/>
                </a:lnTo>
                <a:lnTo>
                  <a:pt x="43590" y="7130"/>
                </a:lnTo>
                <a:lnTo>
                  <a:pt x="43490" y="7160"/>
                </a:lnTo>
                <a:lnTo>
                  <a:pt x="43430" y="7170"/>
                </a:lnTo>
                <a:lnTo>
                  <a:pt x="43390" y="7180"/>
                </a:lnTo>
                <a:lnTo>
                  <a:pt x="43330" y="7230"/>
                </a:lnTo>
                <a:lnTo>
                  <a:pt x="42580" y="8080"/>
                </a:lnTo>
                <a:lnTo>
                  <a:pt x="41340" y="8930"/>
                </a:lnTo>
                <a:lnTo>
                  <a:pt x="41310" y="9000"/>
                </a:lnTo>
                <a:lnTo>
                  <a:pt x="41260" y="9070"/>
                </a:lnTo>
                <a:lnTo>
                  <a:pt x="41120" y="9140"/>
                </a:lnTo>
                <a:lnTo>
                  <a:pt x="40580" y="9180"/>
                </a:lnTo>
                <a:lnTo>
                  <a:pt x="40520" y="9250"/>
                </a:lnTo>
                <a:lnTo>
                  <a:pt x="40510" y="9280"/>
                </a:lnTo>
                <a:lnTo>
                  <a:pt x="40520" y="9330"/>
                </a:lnTo>
                <a:lnTo>
                  <a:pt x="40550" y="9390"/>
                </a:lnTo>
                <a:lnTo>
                  <a:pt x="40570" y="9420"/>
                </a:lnTo>
                <a:lnTo>
                  <a:pt x="41290" y="10260"/>
                </a:lnTo>
                <a:lnTo>
                  <a:pt x="41470" y="10390"/>
                </a:lnTo>
                <a:lnTo>
                  <a:pt x="41850" y="10620"/>
                </a:lnTo>
                <a:lnTo>
                  <a:pt x="41950" y="10650"/>
                </a:lnTo>
                <a:lnTo>
                  <a:pt x="42300" y="10700"/>
                </a:lnTo>
                <a:lnTo>
                  <a:pt x="42340" y="10710"/>
                </a:lnTo>
                <a:lnTo>
                  <a:pt x="42380" y="10730"/>
                </a:lnTo>
                <a:lnTo>
                  <a:pt x="42420" y="10750"/>
                </a:lnTo>
                <a:lnTo>
                  <a:pt x="42490" y="10800"/>
                </a:lnTo>
                <a:lnTo>
                  <a:pt x="42630" y="11010"/>
                </a:lnTo>
                <a:lnTo>
                  <a:pt x="43010" y="11790"/>
                </a:lnTo>
                <a:lnTo>
                  <a:pt x="43490" y="11800"/>
                </a:lnTo>
                <a:lnTo>
                  <a:pt x="43900" y="11770"/>
                </a:lnTo>
                <a:lnTo>
                  <a:pt x="44240" y="11680"/>
                </a:lnTo>
                <a:lnTo>
                  <a:pt x="44440" y="11660"/>
                </a:lnTo>
                <a:lnTo>
                  <a:pt x="44540" y="11650"/>
                </a:lnTo>
                <a:lnTo>
                  <a:pt x="44640" y="11660"/>
                </a:lnTo>
                <a:lnTo>
                  <a:pt x="44740" y="11700"/>
                </a:lnTo>
                <a:lnTo>
                  <a:pt x="44860" y="11760"/>
                </a:lnTo>
                <a:lnTo>
                  <a:pt x="45330" y="12080"/>
                </a:lnTo>
                <a:lnTo>
                  <a:pt x="45440" y="12190"/>
                </a:lnTo>
                <a:lnTo>
                  <a:pt x="45540" y="12270"/>
                </a:lnTo>
                <a:lnTo>
                  <a:pt x="45790" y="12350"/>
                </a:lnTo>
                <a:lnTo>
                  <a:pt x="46630" y="12550"/>
                </a:lnTo>
                <a:lnTo>
                  <a:pt x="46800" y="12600"/>
                </a:lnTo>
                <a:lnTo>
                  <a:pt x="47020" y="12690"/>
                </a:lnTo>
                <a:lnTo>
                  <a:pt x="47120" y="12760"/>
                </a:lnTo>
                <a:lnTo>
                  <a:pt x="47210" y="12860"/>
                </a:lnTo>
                <a:lnTo>
                  <a:pt x="47440" y="13220"/>
                </a:lnTo>
                <a:lnTo>
                  <a:pt x="47620" y="13550"/>
                </a:lnTo>
                <a:lnTo>
                  <a:pt x="47690" y="13980"/>
                </a:lnTo>
                <a:lnTo>
                  <a:pt x="47740" y="14090"/>
                </a:lnTo>
                <a:lnTo>
                  <a:pt x="47830" y="14230"/>
                </a:lnTo>
                <a:lnTo>
                  <a:pt x="47880" y="14290"/>
                </a:lnTo>
                <a:lnTo>
                  <a:pt x="48300" y="14660"/>
                </a:lnTo>
                <a:lnTo>
                  <a:pt x="48470" y="14850"/>
                </a:lnTo>
                <a:lnTo>
                  <a:pt x="48690" y="14940"/>
                </a:lnTo>
                <a:lnTo>
                  <a:pt x="49550" y="15170"/>
                </a:lnTo>
                <a:lnTo>
                  <a:pt x="49840" y="15310"/>
                </a:lnTo>
                <a:lnTo>
                  <a:pt x="50740" y="16010"/>
                </a:lnTo>
                <a:lnTo>
                  <a:pt x="50860" y="16200"/>
                </a:lnTo>
                <a:lnTo>
                  <a:pt x="51200" y="16890"/>
                </a:lnTo>
                <a:lnTo>
                  <a:pt x="50960" y="17770"/>
                </a:lnTo>
                <a:lnTo>
                  <a:pt x="51020" y="18070"/>
                </a:lnTo>
                <a:lnTo>
                  <a:pt x="51070" y="18180"/>
                </a:lnTo>
                <a:lnTo>
                  <a:pt x="51090" y="18210"/>
                </a:lnTo>
                <a:lnTo>
                  <a:pt x="51130" y="18280"/>
                </a:lnTo>
                <a:lnTo>
                  <a:pt x="51100" y="18440"/>
                </a:lnTo>
                <a:lnTo>
                  <a:pt x="50850" y="18920"/>
                </a:lnTo>
                <a:lnTo>
                  <a:pt x="50600" y="18720"/>
                </a:lnTo>
                <a:lnTo>
                  <a:pt x="50530" y="18690"/>
                </a:lnTo>
                <a:lnTo>
                  <a:pt x="50440" y="18660"/>
                </a:lnTo>
                <a:lnTo>
                  <a:pt x="50360" y="18650"/>
                </a:lnTo>
                <a:lnTo>
                  <a:pt x="50240" y="18660"/>
                </a:lnTo>
                <a:lnTo>
                  <a:pt x="50170" y="18670"/>
                </a:lnTo>
                <a:lnTo>
                  <a:pt x="50120" y="18690"/>
                </a:lnTo>
                <a:lnTo>
                  <a:pt x="50030" y="18760"/>
                </a:lnTo>
                <a:lnTo>
                  <a:pt x="49890" y="18900"/>
                </a:lnTo>
                <a:lnTo>
                  <a:pt x="49830" y="18950"/>
                </a:lnTo>
                <a:lnTo>
                  <a:pt x="49690" y="19030"/>
                </a:lnTo>
                <a:lnTo>
                  <a:pt x="49600" y="19090"/>
                </a:lnTo>
                <a:lnTo>
                  <a:pt x="49530" y="19160"/>
                </a:lnTo>
                <a:lnTo>
                  <a:pt x="49480" y="19230"/>
                </a:lnTo>
                <a:lnTo>
                  <a:pt x="49450" y="19280"/>
                </a:lnTo>
                <a:lnTo>
                  <a:pt x="49440" y="19330"/>
                </a:lnTo>
                <a:lnTo>
                  <a:pt x="49440" y="19380"/>
                </a:lnTo>
                <a:lnTo>
                  <a:pt x="49450" y="19420"/>
                </a:lnTo>
                <a:lnTo>
                  <a:pt x="49470" y="19450"/>
                </a:lnTo>
                <a:lnTo>
                  <a:pt x="49490" y="19490"/>
                </a:lnTo>
                <a:lnTo>
                  <a:pt x="49610" y="19590"/>
                </a:lnTo>
                <a:lnTo>
                  <a:pt x="49630" y="19620"/>
                </a:lnTo>
                <a:lnTo>
                  <a:pt x="49640" y="19670"/>
                </a:lnTo>
                <a:lnTo>
                  <a:pt x="49650" y="19710"/>
                </a:lnTo>
                <a:lnTo>
                  <a:pt x="49640" y="19750"/>
                </a:lnTo>
                <a:lnTo>
                  <a:pt x="49570" y="19960"/>
                </a:lnTo>
                <a:lnTo>
                  <a:pt x="49530" y="20270"/>
                </a:lnTo>
                <a:lnTo>
                  <a:pt x="49520" y="20320"/>
                </a:lnTo>
                <a:lnTo>
                  <a:pt x="49420" y="20520"/>
                </a:lnTo>
                <a:lnTo>
                  <a:pt x="49410" y="20580"/>
                </a:lnTo>
                <a:lnTo>
                  <a:pt x="49410" y="20620"/>
                </a:lnTo>
                <a:lnTo>
                  <a:pt x="49420" y="20660"/>
                </a:lnTo>
                <a:lnTo>
                  <a:pt x="49430" y="20700"/>
                </a:lnTo>
                <a:lnTo>
                  <a:pt x="49450" y="20730"/>
                </a:lnTo>
                <a:lnTo>
                  <a:pt x="49500" y="20790"/>
                </a:lnTo>
                <a:lnTo>
                  <a:pt x="49530" y="20830"/>
                </a:lnTo>
                <a:lnTo>
                  <a:pt x="49540" y="20890"/>
                </a:lnTo>
                <a:lnTo>
                  <a:pt x="49530" y="21010"/>
                </a:lnTo>
                <a:lnTo>
                  <a:pt x="49500" y="21060"/>
                </a:lnTo>
                <a:lnTo>
                  <a:pt x="49470" y="21110"/>
                </a:lnTo>
                <a:lnTo>
                  <a:pt x="49170" y="21240"/>
                </a:lnTo>
                <a:lnTo>
                  <a:pt x="49100" y="21280"/>
                </a:lnTo>
                <a:lnTo>
                  <a:pt x="48810" y="21540"/>
                </a:lnTo>
                <a:lnTo>
                  <a:pt x="48740" y="21630"/>
                </a:lnTo>
                <a:lnTo>
                  <a:pt x="48700" y="21700"/>
                </a:lnTo>
                <a:lnTo>
                  <a:pt x="48680" y="21800"/>
                </a:lnTo>
                <a:lnTo>
                  <a:pt x="48680" y="21850"/>
                </a:lnTo>
                <a:lnTo>
                  <a:pt x="48700" y="21940"/>
                </a:lnTo>
                <a:lnTo>
                  <a:pt x="48760" y="22110"/>
                </a:lnTo>
                <a:lnTo>
                  <a:pt x="48770" y="22170"/>
                </a:lnTo>
                <a:lnTo>
                  <a:pt x="48740" y="22200"/>
                </a:lnTo>
                <a:lnTo>
                  <a:pt x="48700" y="22200"/>
                </a:lnTo>
                <a:lnTo>
                  <a:pt x="48660" y="22190"/>
                </a:lnTo>
                <a:lnTo>
                  <a:pt x="48620" y="22180"/>
                </a:lnTo>
                <a:lnTo>
                  <a:pt x="48470" y="22100"/>
                </a:lnTo>
                <a:lnTo>
                  <a:pt x="48350" y="22000"/>
                </a:lnTo>
                <a:lnTo>
                  <a:pt x="48290" y="21940"/>
                </a:lnTo>
                <a:lnTo>
                  <a:pt x="48100" y="21700"/>
                </a:lnTo>
                <a:lnTo>
                  <a:pt x="47980" y="21600"/>
                </a:lnTo>
                <a:lnTo>
                  <a:pt x="47950" y="21570"/>
                </a:lnTo>
                <a:lnTo>
                  <a:pt x="47810" y="21490"/>
                </a:lnTo>
                <a:lnTo>
                  <a:pt x="47730" y="21460"/>
                </a:lnTo>
                <a:lnTo>
                  <a:pt x="47680" y="21450"/>
                </a:lnTo>
                <a:lnTo>
                  <a:pt x="47630" y="21450"/>
                </a:lnTo>
                <a:lnTo>
                  <a:pt x="47570" y="21460"/>
                </a:lnTo>
                <a:lnTo>
                  <a:pt x="47490" y="21490"/>
                </a:lnTo>
                <a:lnTo>
                  <a:pt x="47460" y="21490"/>
                </a:lnTo>
                <a:lnTo>
                  <a:pt x="47420" y="21490"/>
                </a:lnTo>
                <a:lnTo>
                  <a:pt x="47380" y="21480"/>
                </a:lnTo>
                <a:lnTo>
                  <a:pt x="47340" y="21470"/>
                </a:lnTo>
                <a:lnTo>
                  <a:pt x="47310" y="21440"/>
                </a:lnTo>
                <a:lnTo>
                  <a:pt x="47250" y="21400"/>
                </a:lnTo>
                <a:lnTo>
                  <a:pt x="47220" y="21380"/>
                </a:lnTo>
                <a:lnTo>
                  <a:pt x="47170" y="21370"/>
                </a:lnTo>
                <a:lnTo>
                  <a:pt x="47130" y="21370"/>
                </a:lnTo>
                <a:lnTo>
                  <a:pt x="47040" y="21390"/>
                </a:lnTo>
                <a:lnTo>
                  <a:pt x="46940" y="21400"/>
                </a:lnTo>
                <a:lnTo>
                  <a:pt x="46890" y="21400"/>
                </a:lnTo>
                <a:lnTo>
                  <a:pt x="46840" y="21390"/>
                </a:lnTo>
                <a:lnTo>
                  <a:pt x="46710" y="21380"/>
                </a:lnTo>
                <a:lnTo>
                  <a:pt x="46400" y="21480"/>
                </a:lnTo>
                <a:lnTo>
                  <a:pt x="46330" y="21430"/>
                </a:lnTo>
                <a:lnTo>
                  <a:pt x="46270" y="21400"/>
                </a:lnTo>
                <a:lnTo>
                  <a:pt x="46060" y="21210"/>
                </a:lnTo>
                <a:lnTo>
                  <a:pt x="45770" y="21310"/>
                </a:lnTo>
                <a:lnTo>
                  <a:pt x="44710" y="21320"/>
                </a:lnTo>
                <a:lnTo>
                  <a:pt x="44420" y="21250"/>
                </a:lnTo>
                <a:lnTo>
                  <a:pt x="44170" y="21070"/>
                </a:lnTo>
                <a:lnTo>
                  <a:pt x="43780" y="20660"/>
                </a:lnTo>
                <a:lnTo>
                  <a:pt x="43780" y="20560"/>
                </a:lnTo>
                <a:lnTo>
                  <a:pt x="43870" y="20260"/>
                </a:lnTo>
                <a:lnTo>
                  <a:pt x="43590" y="19930"/>
                </a:lnTo>
                <a:lnTo>
                  <a:pt x="42910" y="19450"/>
                </a:lnTo>
                <a:lnTo>
                  <a:pt x="43010" y="19780"/>
                </a:lnTo>
                <a:lnTo>
                  <a:pt x="43470" y="20110"/>
                </a:lnTo>
                <a:lnTo>
                  <a:pt x="43570" y="20500"/>
                </a:lnTo>
                <a:lnTo>
                  <a:pt x="43610" y="21250"/>
                </a:lnTo>
                <a:lnTo>
                  <a:pt x="43710" y="21680"/>
                </a:lnTo>
                <a:lnTo>
                  <a:pt x="43890" y="21980"/>
                </a:lnTo>
                <a:lnTo>
                  <a:pt x="43690" y="22110"/>
                </a:lnTo>
                <a:lnTo>
                  <a:pt x="43720" y="22340"/>
                </a:lnTo>
                <a:lnTo>
                  <a:pt x="43900" y="22550"/>
                </a:lnTo>
                <a:lnTo>
                  <a:pt x="44390" y="22720"/>
                </a:lnTo>
                <a:lnTo>
                  <a:pt x="44560" y="22900"/>
                </a:lnTo>
                <a:lnTo>
                  <a:pt x="44760" y="23300"/>
                </a:lnTo>
                <a:lnTo>
                  <a:pt x="44860" y="23300"/>
                </a:lnTo>
                <a:lnTo>
                  <a:pt x="44990" y="23250"/>
                </a:lnTo>
                <a:lnTo>
                  <a:pt x="45050" y="23290"/>
                </a:lnTo>
                <a:lnTo>
                  <a:pt x="45070" y="23400"/>
                </a:lnTo>
                <a:lnTo>
                  <a:pt x="44930" y="23410"/>
                </a:lnTo>
                <a:lnTo>
                  <a:pt x="44790" y="23400"/>
                </a:lnTo>
                <a:lnTo>
                  <a:pt x="44660" y="23360"/>
                </a:lnTo>
                <a:lnTo>
                  <a:pt x="44540" y="23300"/>
                </a:lnTo>
                <a:lnTo>
                  <a:pt x="44540" y="23400"/>
                </a:lnTo>
                <a:lnTo>
                  <a:pt x="44840" y="23670"/>
                </a:lnTo>
                <a:lnTo>
                  <a:pt x="44680" y="24190"/>
                </a:lnTo>
                <a:lnTo>
                  <a:pt x="44580" y="24320"/>
                </a:lnTo>
                <a:lnTo>
                  <a:pt x="44240" y="24400"/>
                </a:lnTo>
                <a:lnTo>
                  <a:pt x="44160" y="24440"/>
                </a:lnTo>
                <a:lnTo>
                  <a:pt x="43750" y="24670"/>
                </a:lnTo>
                <a:lnTo>
                  <a:pt x="43680" y="24690"/>
                </a:lnTo>
                <a:lnTo>
                  <a:pt x="43640" y="24680"/>
                </a:lnTo>
                <a:lnTo>
                  <a:pt x="43610" y="24650"/>
                </a:lnTo>
                <a:lnTo>
                  <a:pt x="43590" y="24620"/>
                </a:lnTo>
                <a:lnTo>
                  <a:pt x="43560" y="24600"/>
                </a:lnTo>
                <a:lnTo>
                  <a:pt x="43450" y="24610"/>
                </a:lnTo>
                <a:lnTo>
                  <a:pt x="43290" y="24660"/>
                </a:lnTo>
                <a:lnTo>
                  <a:pt x="42900" y="24850"/>
                </a:lnTo>
                <a:lnTo>
                  <a:pt x="42760" y="24980"/>
                </a:lnTo>
                <a:lnTo>
                  <a:pt x="42690" y="25110"/>
                </a:lnTo>
                <a:lnTo>
                  <a:pt x="42720" y="25200"/>
                </a:lnTo>
                <a:lnTo>
                  <a:pt x="42770" y="25270"/>
                </a:lnTo>
                <a:lnTo>
                  <a:pt x="42830" y="25320"/>
                </a:lnTo>
                <a:lnTo>
                  <a:pt x="42900" y="25360"/>
                </a:lnTo>
                <a:lnTo>
                  <a:pt x="42960" y="25370"/>
                </a:lnTo>
                <a:lnTo>
                  <a:pt x="43110" y="25350"/>
                </a:lnTo>
                <a:lnTo>
                  <a:pt x="43160" y="25350"/>
                </a:lnTo>
                <a:lnTo>
                  <a:pt x="43210" y="25350"/>
                </a:lnTo>
                <a:lnTo>
                  <a:pt x="43350" y="25380"/>
                </a:lnTo>
                <a:lnTo>
                  <a:pt x="43390" y="25390"/>
                </a:lnTo>
                <a:lnTo>
                  <a:pt x="43460" y="25430"/>
                </a:lnTo>
                <a:lnTo>
                  <a:pt x="43500" y="25450"/>
                </a:lnTo>
                <a:lnTo>
                  <a:pt x="43540" y="25460"/>
                </a:lnTo>
                <a:lnTo>
                  <a:pt x="43690" y="25460"/>
                </a:lnTo>
                <a:lnTo>
                  <a:pt x="43780" y="25480"/>
                </a:lnTo>
                <a:lnTo>
                  <a:pt x="43890" y="25540"/>
                </a:lnTo>
                <a:lnTo>
                  <a:pt x="44010" y="25580"/>
                </a:lnTo>
                <a:lnTo>
                  <a:pt x="44040" y="25600"/>
                </a:lnTo>
                <a:lnTo>
                  <a:pt x="44070" y="25620"/>
                </a:lnTo>
                <a:lnTo>
                  <a:pt x="44140" y="25720"/>
                </a:lnTo>
                <a:lnTo>
                  <a:pt x="44230" y="25800"/>
                </a:lnTo>
                <a:lnTo>
                  <a:pt x="44270" y="25870"/>
                </a:lnTo>
                <a:lnTo>
                  <a:pt x="44290" y="25900"/>
                </a:lnTo>
                <a:lnTo>
                  <a:pt x="44310" y="25940"/>
                </a:lnTo>
                <a:lnTo>
                  <a:pt x="44340" y="26010"/>
                </a:lnTo>
                <a:lnTo>
                  <a:pt x="44360" y="26110"/>
                </a:lnTo>
                <a:lnTo>
                  <a:pt x="44380" y="26200"/>
                </a:lnTo>
                <a:lnTo>
                  <a:pt x="44400" y="26230"/>
                </a:lnTo>
                <a:lnTo>
                  <a:pt x="44430" y="26250"/>
                </a:lnTo>
                <a:lnTo>
                  <a:pt x="44470" y="26270"/>
                </a:lnTo>
                <a:lnTo>
                  <a:pt x="44700" y="26320"/>
                </a:lnTo>
                <a:lnTo>
                  <a:pt x="44730" y="26350"/>
                </a:lnTo>
                <a:lnTo>
                  <a:pt x="44740" y="26390"/>
                </a:lnTo>
                <a:lnTo>
                  <a:pt x="44690" y="26490"/>
                </a:lnTo>
                <a:lnTo>
                  <a:pt x="44630" y="26660"/>
                </a:lnTo>
                <a:lnTo>
                  <a:pt x="44470" y="27270"/>
                </a:lnTo>
                <a:lnTo>
                  <a:pt x="44470" y="27370"/>
                </a:lnTo>
                <a:lnTo>
                  <a:pt x="44490" y="27440"/>
                </a:lnTo>
                <a:lnTo>
                  <a:pt x="44530" y="27490"/>
                </a:lnTo>
                <a:lnTo>
                  <a:pt x="44540" y="27520"/>
                </a:lnTo>
                <a:lnTo>
                  <a:pt x="44530" y="27550"/>
                </a:lnTo>
                <a:lnTo>
                  <a:pt x="44440" y="27630"/>
                </a:lnTo>
                <a:lnTo>
                  <a:pt x="44400" y="27670"/>
                </a:lnTo>
                <a:lnTo>
                  <a:pt x="44370" y="27740"/>
                </a:lnTo>
                <a:lnTo>
                  <a:pt x="44330" y="27880"/>
                </a:lnTo>
                <a:lnTo>
                  <a:pt x="44290" y="27950"/>
                </a:lnTo>
                <a:lnTo>
                  <a:pt x="44250" y="27990"/>
                </a:lnTo>
                <a:lnTo>
                  <a:pt x="44210" y="28020"/>
                </a:lnTo>
                <a:lnTo>
                  <a:pt x="44170" y="28060"/>
                </a:lnTo>
                <a:lnTo>
                  <a:pt x="44070" y="28270"/>
                </a:lnTo>
                <a:lnTo>
                  <a:pt x="44030" y="28290"/>
                </a:lnTo>
                <a:lnTo>
                  <a:pt x="43990" y="28300"/>
                </a:lnTo>
                <a:lnTo>
                  <a:pt x="43900" y="28340"/>
                </a:lnTo>
                <a:lnTo>
                  <a:pt x="43860" y="28390"/>
                </a:lnTo>
                <a:lnTo>
                  <a:pt x="43780" y="28190"/>
                </a:lnTo>
                <a:lnTo>
                  <a:pt x="43710" y="28110"/>
                </a:lnTo>
                <a:lnTo>
                  <a:pt x="43560" y="28020"/>
                </a:lnTo>
                <a:lnTo>
                  <a:pt x="43170" y="27860"/>
                </a:lnTo>
                <a:lnTo>
                  <a:pt x="43140" y="27730"/>
                </a:lnTo>
                <a:lnTo>
                  <a:pt x="43140" y="27580"/>
                </a:lnTo>
                <a:lnTo>
                  <a:pt x="43130" y="27470"/>
                </a:lnTo>
                <a:lnTo>
                  <a:pt x="42750" y="27060"/>
                </a:lnTo>
                <a:lnTo>
                  <a:pt x="42230" y="26760"/>
                </a:lnTo>
                <a:lnTo>
                  <a:pt x="40530" y="26150"/>
                </a:lnTo>
                <a:lnTo>
                  <a:pt x="40380" y="26180"/>
                </a:lnTo>
                <a:lnTo>
                  <a:pt x="40150" y="26340"/>
                </a:lnTo>
                <a:lnTo>
                  <a:pt x="40050" y="26380"/>
                </a:lnTo>
                <a:lnTo>
                  <a:pt x="39900" y="26340"/>
                </a:lnTo>
                <a:lnTo>
                  <a:pt x="39690" y="26190"/>
                </a:lnTo>
                <a:lnTo>
                  <a:pt x="39510" y="26150"/>
                </a:lnTo>
                <a:lnTo>
                  <a:pt x="39410" y="26140"/>
                </a:lnTo>
                <a:lnTo>
                  <a:pt x="39380" y="26120"/>
                </a:lnTo>
                <a:lnTo>
                  <a:pt x="39360" y="26070"/>
                </a:lnTo>
                <a:lnTo>
                  <a:pt x="39300" y="26000"/>
                </a:lnTo>
                <a:lnTo>
                  <a:pt x="39190" y="25940"/>
                </a:lnTo>
                <a:lnTo>
                  <a:pt x="39100" y="25970"/>
                </a:lnTo>
                <a:lnTo>
                  <a:pt x="39030" y="26020"/>
                </a:lnTo>
                <a:lnTo>
                  <a:pt x="39020" y="26050"/>
                </a:lnTo>
                <a:lnTo>
                  <a:pt x="38130" y="25760"/>
                </a:lnTo>
                <a:lnTo>
                  <a:pt x="37700" y="25700"/>
                </a:lnTo>
                <a:lnTo>
                  <a:pt x="37600" y="25630"/>
                </a:lnTo>
                <a:lnTo>
                  <a:pt x="37520" y="25560"/>
                </a:lnTo>
                <a:lnTo>
                  <a:pt x="37400" y="25490"/>
                </a:lnTo>
                <a:lnTo>
                  <a:pt x="37220" y="25500"/>
                </a:lnTo>
                <a:lnTo>
                  <a:pt x="37100" y="25570"/>
                </a:lnTo>
                <a:lnTo>
                  <a:pt x="37000" y="25580"/>
                </a:lnTo>
                <a:lnTo>
                  <a:pt x="36860" y="25390"/>
                </a:lnTo>
                <a:lnTo>
                  <a:pt x="36970" y="25100"/>
                </a:lnTo>
                <a:lnTo>
                  <a:pt x="36800" y="24690"/>
                </a:lnTo>
                <a:lnTo>
                  <a:pt x="35190" y="22700"/>
                </a:lnTo>
                <a:lnTo>
                  <a:pt x="35090" y="22520"/>
                </a:lnTo>
                <a:lnTo>
                  <a:pt x="34960" y="22090"/>
                </a:lnTo>
                <a:lnTo>
                  <a:pt x="34770" y="21790"/>
                </a:lnTo>
                <a:lnTo>
                  <a:pt x="34150" y="20270"/>
                </a:lnTo>
                <a:lnTo>
                  <a:pt x="34100" y="19820"/>
                </a:lnTo>
                <a:lnTo>
                  <a:pt x="34030" y="19540"/>
                </a:lnTo>
                <a:lnTo>
                  <a:pt x="33940" y="19340"/>
                </a:lnTo>
                <a:lnTo>
                  <a:pt x="34160" y="19130"/>
                </a:lnTo>
                <a:lnTo>
                  <a:pt x="34250" y="18970"/>
                </a:lnTo>
                <a:lnTo>
                  <a:pt x="34210" y="18840"/>
                </a:lnTo>
                <a:lnTo>
                  <a:pt x="33880" y="18410"/>
                </a:lnTo>
                <a:lnTo>
                  <a:pt x="33660" y="18280"/>
                </a:lnTo>
                <a:lnTo>
                  <a:pt x="33780" y="18130"/>
                </a:lnTo>
                <a:lnTo>
                  <a:pt x="34060" y="17910"/>
                </a:lnTo>
                <a:lnTo>
                  <a:pt x="34240" y="17640"/>
                </a:lnTo>
                <a:lnTo>
                  <a:pt x="34370" y="17370"/>
                </a:lnTo>
                <a:lnTo>
                  <a:pt x="34640" y="17480"/>
                </a:lnTo>
                <a:lnTo>
                  <a:pt x="34790" y="17310"/>
                </a:lnTo>
                <a:lnTo>
                  <a:pt x="34900" y="17060"/>
                </a:lnTo>
                <a:lnTo>
                  <a:pt x="35240" y="16800"/>
                </a:lnTo>
                <a:lnTo>
                  <a:pt x="35110" y="16520"/>
                </a:lnTo>
                <a:lnTo>
                  <a:pt x="34870" y="16220"/>
                </a:lnTo>
                <a:lnTo>
                  <a:pt x="34700" y="16050"/>
                </a:lnTo>
                <a:lnTo>
                  <a:pt x="34800" y="15980"/>
                </a:lnTo>
                <a:lnTo>
                  <a:pt x="34840" y="15950"/>
                </a:lnTo>
                <a:lnTo>
                  <a:pt x="34920" y="15940"/>
                </a:lnTo>
                <a:lnTo>
                  <a:pt x="34920" y="15830"/>
                </a:lnTo>
                <a:lnTo>
                  <a:pt x="34700" y="15830"/>
                </a:lnTo>
                <a:lnTo>
                  <a:pt x="34700" y="15720"/>
                </a:lnTo>
                <a:lnTo>
                  <a:pt x="34880" y="15680"/>
                </a:lnTo>
                <a:lnTo>
                  <a:pt x="35000" y="15570"/>
                </a:lnTo>
                <a:lnTo>
                  <a:pt x="35130" y="15270"/>
                </a:lnTo>
                <a:lnTo>
                  <a:pt x="35240" y="15270"/>
                </a:lnTo>
                <a:lnTo>
                  <a:pt x="35460" y="15450"/>
                </a:lnTo>
                <a:lnTo>
                  <a:pt x="35770" y="15320"/>
                </a:lnTo>
                <a:lnTo>
                  <a:pt x="36090" y="15140"/>
                </a:lnTo>
                <a:lnTo>
                  <a:pt x="36330" y="15170"/>
                </a:lnTo>
                <a:lnTo>
                  <a:pt x="36430" y="15170"/>
                </a:lnTo>
                <a:lnTo>
                  <a:pt x="36410" y="14960"/>
                </a:lnTo>
                <a:lnTo>
                  <a:pt x="36460" y="14860"/>
                </a:lnTo>
                <a:lnTo>
                  <a:pt x="36550" y="14800"/>
                </a:lnTo>
                <a:lnTo>
                  <a:pt x="36630" y="14730"/>
                </a:lnTo>
                <a:lnTo>
                  <a:pt x="36780" y="14480"/>
                </a:lnTo>
                <a:lnTo>
                  <a:pt x="36830" y="14490"/>
                </a:lnTo>
                <a:lnTo>
                  <a:pt x="37030" y="14510"/>
                </a:lnTo>
                <a:lnTo>
                  <a:pt x="37500" y="14010"/>
                </a:lnTo>
                <a:lnTo>
                  <a:pt x="37470" y="13880"/>
                </a:lnTo>
                <a:lnTo>
                  <a:pt x="37390" y="13780"/>
                </a:lnTo>
                <a:lnTo>
                  <a:pt x="37180" y="13630"/>
                </a:lnTo>
                <a:lnTo>
                  <a:pt x="36530" y="14290"/>
                </a:lnTo>
                <a:lnTo>
                  <a:pt x="36520" y="14240"/>
                </a:lnTo>
                <a:lnTo>
                  <a:pt x="36520" y="14190"/>
                </a:lnTo>
                <a:lnTo>
                  <a:pt x="36500" y="14160"/>
                </a:lnTo>
                <a:lnTo>
                  <a:pt x="36430" y="14170"/>
                </a:lnTo>
                <a:lnTo>
                  <a:pt x="36430" y="14070"/>
                </a:lnTo>
                <a:lnTo>
                  <a:pt x="36610" y="13870"/>
                </a:lnTo>
                <a:lnTo>
                  <a:pt x="36720" y="13790"/>
                </a:lnTo>
                <a:lnTo>
                  <a:pt x="36860" y="13740"/>
                </a:lnTo>
                <a:lnTo>
                  <a:pt x="36750" y="13630"/>
                </a:lnTo>
                <a:lnTo>
                  <a:pt x="36740" y="13650"/>
                </a:lnTo>
                <a:lnTo>
                  <a:pt x="36710" y="13680"/>
                </a:lnTo>
                <a:lnTo>
                  <a:pt x="36680" y="13710"/>
                </a:lnTo>
                <a:lnTo>
                  <a:pt x="36630" y="13740"/>
                </a:lnTo>
                <a:lnTo>
                  <a:pt x="36670" y="13610"/>
                </a:lnTo>
                <a:lnTo>
                  <a:pt x="36680" y="13560"/>
                </a:lnTo>
                <a:lnTo>
                  <a:pt x="36860" y="13510"/>
                </a:lnTo>
                <a:lnTo>
                  <a:pt x="36860" y="13410"/>
                </a:lnTo>
                <a:lnTo>
                  <a:pt x="36750" y="13410"/>
                </a:lnTo>
                <a:lnTo>
                  <a:pt x="36750" y="13290"/>
                </a:lnTo>
                <a:lnTo>
                  <a:pt x="37010" y="13080"/>
                </a:lnTo>
                <a:lnTo>
                  <a:pt x="37070" y="12540"/>
                </a:lnTo>
                <a:lnTo>
                  <a:pt x="36980" y="11480"/>
                </a:lnTo>
                <a:lnTo>
                  <a:pt x="36740" y="11200"/>
                </a:lnTo>
                <a:lnTo>
                  <a:pt x="36220" y="10960"/>
                </a:lnTo>
                <a:lnTo>
                  <a:pt x="35690" y="10880"/>
                </a:lnTo>
                <a:lnTo>
                  <a:pt x="35460" y="11040"/>
                </a:lnTo>
                <a:lnTo>
                  <a:pt x="35360" y="11040"/>
                </a:lnTo>
                <a:lnTo>
                  <a:pt x="34930" y="10680"/>
                </a:lnTo>
                <a:lnTo>
                  <a:pt x="34800" y="10540"/>
                </a:lnTo>
                <a:lnTo>
                  <a:pt x="34870" y="10570"/>
                </a:lnTo>
                <a:lnTo>
                  <a:pt x="34970" y="10520"/>
                </a:lnTo>
                <a:lnTo>
                  <a:pt x="35010" y="10430"/>
                </a:lnTo>
                <a:lnTo>
                  <a:pt x="34920" y="10320"/>
                </a:lnTo>
                <a:lnTo>
                  <a:pt x="34800" y="10290"/>
                </a:lnTo>
                <a:lnTo>
                  <a:pt x="34500" y="10320"/>
                </a:lnTo>
                <a:lnTo>
                  <a:pt x="34370" y="10320"/>
                </a:lnTo>
                <a:lnTo>
                  <a:pt x="33900" y="10150"/>
                </a:lnTo>
                <a:lnTo>
                  <a:pt x="33540" y="9930"/>
                </a:lnTo>
                <a:lnTo>
                  <a:pt x="33130" y="9750"/>
                </a:lnTo>
                <a:lnTo>
                  <a:pt x="32540" y="9670"/>
                </a:lnTo>
                <a:lnTo>
                  <a:pt x="32540" y="9550"/>
                </a:lnTo>
                <a:lnTo>
                  <a:pt x="32890" y="9460"/>
                </a:lnTo>
                <a:lnTo>
                  <a:pt x="33560" y="9160"/>
                </a:lnTo>
                <a:lnTo>
                  <a:pt x="33940" y="9110"/>
                </a:lnTo>
                <a:lnTo>
                  <a:pt x="33880" y="9020"/>
                </a:lnTo>
                <a:lnTo>
                  <a:pt x="33830" y="8950"/>
                </a:lnTo>
                <a:lnTo>
                  <a:pt x="33760" y="8920"/>
                </a:lnTo>
                <a:lnTo>
                  <a:pt x="33610" y="8890"/>
                </a:lnTo>
                <a:lnTo>
                  <a:pt x="33610" y="8790"/>
                </a:lnTo>
                <a:lnTo>
                  <a:pt x="34400" y="8740"/>
                </a:lnTo>
                <a:lnTo>
                  <a:pt x="34590" y="8790"/>
                </a:lnTo>
                <a:lnTo>
                  <a:pt x="34680" y="8910"/>
                </a:lnTo>
                <a:lnTo>
                  <a:pt x="34660" y="9050"/>
                </a:lnTo>
                <a:lnTo>
                  <a:pt x="34620" y="9170"/>
                </a:lnTo>
                <a:lnTo>
                  <a:pt x="34650" y="9220"/>
                </a:lnTo>
                <a:lnTo>
                  <a:pt x="34710" y="9250"/>
                </a:lnTo>
                <a:lnTo>
                  <a:pt x="34920" y="9440"/>
                </a:lnTo>
                <a:lnTo>
                  <a:pt x="35020" y="9440"/>
                </a:lnTo>
                <a:lnTo>
                  <a:pt x="35130" y="9320"/>
                </a:lnTo>
                <a:lnTo>
                  <a:pt x="35130" y="9220"/>
                </a:lnTo>
                <a:lnTo>
                  <a:pt x="34950" y="9040"/>
                </a:lnTo>
                <a:lnTo>
                  <a:pt x="35130" y="8930"/>
                </a:lnTo>
                <a:lnTo>
                  <a:pt x="35460" y="8880"/>
                </a:lnTo>
                <a:lnTo>
                  <a:pt x="35780" y="8890"/>
                </a:lnTo>
                <a:lnTo>
                  <a:pt x="35890" y="8950"/>
                </a:lnTo>
                <a:lnTo>
                  <a:pt x="36030" y="9090"/>
                </a:lnTo>
                <a:lnTo>
                  <a:pt x="36160" y="9110"/>
                </a:lnTo>
                <a:lnTo>
                  <a:pt x="36260" y="9080"/>
                </a:lnTo>
                <a:lnTo>
                  <a:pt x="36300" y="8980"/>
                </a:lnTo>
                <a:lnTo>
                  <a:pt x="36290" y="8870"/>
                </a:lnTo>
                <a:lnTo>
                  <a:pt x="36210" y="8790"/>
                </a:lnTo>
                <a:lnTo>
                  <a:pt x="36210" y="8670"/>
                </a:lnTo>
                <a:lnTo>
                  <a:pt x="36440" y="8580"/>
                </a:lnTo>
                <a:lnTo>
                  <a:pt x="36510" y="8400"/>
                </a:lnTo>
                <a:lnTo>
                  <a:pt x="36460" y="8190"/>
                </a:lnTo>
                <a:lnTo>
                  <a:pt x="36330" y="8010"/>
                </a:lnTo>
                <a:lnTo>
                  <a:pt x="36210" y="7920"/>
                </a:lnTo>
                <a:lnTo>
                  <a:pt x="35950" y="7810"/>
                </a:lnTo>
                <a:lnTo>
                  <a:pt x="35830" y="7730"/>
                </a:lnTo>
                <a:lnTo>
                  <a:pt x="35700" y="7590"/>
                </a:lnTo>
                <a:lnTo>
                  <a:pt x="35700" y="7550"/>
                </a:lnTo>
                <a:lnTo>
                  <a:pt x="35780" y="7540"/>
                </a:lnTo>
                <a:lnTo>
                  <a:pt x="35890" y="7460"/>
                </a:lnTo>
                <a:lnTo>
                  <a:pt x="36130" y="7230"/>
                </a:lnTo>
                <a:lnTo>
                  <a:pt x="36270" y="7310"/>
                </a:lnTo>
                <a:lnTo>
                  <a:pt x="36430" y="7460"/>
                </a:lnTo>
                <a:lnTo>
                  <a:pt x="36750" y="7460"/>
                </a:lnTo>
                <a:lnTo>
                  <a:pt x="36940" y="7280"/>
                </a:lnTo>
                <a:lnTo>
                  <a:pt x="36900" y="7050"/>
                </a:lnTo>
                <a:lnTo>
                  <a:pt x="36730" y="6820"/>
                </a:lnTo>
                <a:lnTo>
                  <a:pt x="36530" y="6680"/>
                </a:lnTo>
                <a:lnTo>
                  <a:pt x="36400" y="6620"/>
                </a:lnTo>
                <a:lnTo>
                  <a:pt x="36780" y="6000"/>
                </a:lnTo>
                <a:lnTo>
                  <a:pt x="37070" y="5370"/>
                </a:lnTo>
                <a:lnTo>
                  <a:pt x="37510" y="4770"/>
                </a:lnTo>
                <a:lnTo>
                  <a:pt x="38040" y="4550"/>
                </a:lnTo>
                <a:lnTo>
                  <a:pt x="38490" y="4780"/>
                </a:lnTo>
                <a:lnTo>
                  <a:pt x="38940" y="5180"/>
                </a:lnTo>
                <a:lnTo>
                  <a:pt x="39450" y="5470"/>
                </a:lnTo>
                <a:lnTo>
                  <a:pt x="41050" y="6070"/>
                </a:lnTo>
                <a:lnTo>
                  <a:pt x="43180" y="6860"/>
                </a:lnTo>
                <a:lnTo>
                  <a:pt x="43740" y="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im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990" y="11560"/>
                </a:moveTo>
                <a:lnTo>
                  <a:pt x="68030" y="11310"/>
                </a:lnTo>
                <a:lnTo>
                  <a:pt x="68580" y="11030"/>
                </a:lnTo>
                <a:lnTo>
                  <a:pt x="68630" y="10590"/>
                </a:lnTo>
                <a:lnTo>
                  <a:pt x="68490" y="10020"/>
                </a:lnTo>
                <a:lnTo>
                  <a:pt x="68480" y="9660"/>
                </a:lnTo>
                <a:lnTo>
                  <a:pt x="68320" y="9580"/>
                </a:lnTo>
                <a:lnTo>
                  <a:pt x="68370" y="9370"/>
                </a:lnTo>
                <a:lnTo>
                  <a:pt x="68340" y="9270"/>
                </a:lnTo>
                <a:lnTo>
                  <a:pt x="68300" y="9260"/>
                </a:lnTo>
                <a:lnTo>
                  <a:pt x="68180" y="8970"/>
                </a:lnTo>
                <a:lnTo>
                  <a:pt x="68060" y="8940"/>
                </a:lnTo>
                <a:lnTo>
                  <a:pt x="68210" y="8920"/>
                </a:lnTo>
                <a:lnTo>
                  <a:pt x="68290" y="8960"/>
                </a:lnTo>
                <a:lnTo>
                  <a:pt x="68340" y="8950"/>
                </a:lnTo>
                <a:lnTo>
                  <a:pt x="68430" y="9000"/>
                </a:lnTo>
                <a:lnTo>
                  <a:pt x="68430" y="9030"/>
                </a:lnTo>
                <a:lnTo>
                  <a:pt x="68390" y="9060"/>
                </a:lnTo>
                <a:lnTo>
                  <a:pt x="68390" y="9110"/>
                </a:lnTo>
                <a:lnTo>
                  <a:pt x="68450" y="9100"/>
                </a:lnTo>
                <a:lnTo>
                  <a:pt x="68530" y="9030"/>
                </a:lnTo>
                <a:lnTo>
                  <a:pt x="68550" y="8960"/>
                </a:lnTo>
                <a:lnTo>
                  <a:pt x="68620" y="8980"/>
                </a:lnTo>
                <a:lnTo>
                  <a:pt x="68880" y="9110"/>
                </a:lnTo>
                <a:lnTo>
                  <a:pt x="69200" y="9480"/>
                </a:lnTo>
                <a:lnTo>
                  <a:pt x="69600" y="10230"/>
                </a:lnTo>
                <a:lnTo>
                  <a:pt x="69890" y="11020"/>
                </a:lnTo>
                <a:lnTo>
                  <a:pt x="69850" y="11530"/>
                </a:lnTo>
                <a:lnTo>
                  <a:pt x="69620" y="11240"/>
                </a:lnTo>
                <a:lnTo>
                  <a:pt x="69200" y="10210"/>
                </a:lnTo>
                <a:lnTo>
                  <a:pt x="69470" y="11500"/>
                </a:lnTo>
                <a:lnTo>
                  <a:pt x="69440" y="12010"/>
                </a:lnTo>
                <a:lnTo>
                  <a:pt x="68990" y="12410"/>
                </a:lnTo>
                <a:lnTo>
                  <a:pt x="69230" y="12360"/>
                </a:lnTo>
                <a:lnTo>
                  <a:pt x="69390" y="12250"/>
                </a:lnTo>
                <a:lnTo>
                  <a:pt x="69550" y="12110"/>
                </a:lnTo>
                <a:lnTo>
                  <a:pt x="69750" y="11980"/>
                </a:lnTo>
                <a:lnTo>
                  <a:pt x="69680" y="12060"/>
                </a:lnTo>
                <a:lnTo>
                  <a:pt x="69660" y="12160"/>
                </a:lnTo>
                <a:lnTo>
                  <a:pt x="69690" y="12270"/>
                </a:lnTo>
                <a:lnTo>
                  <a:pt x="69750" y="12410"/>
                </a:lnTo>
                <a:lnTo>
                  <a:pt x="69810" y="12220"/>
                </a:lnTo>
                <a:lnTo>
                  <a:pt x="69880" y="11850"/>
                </a:lnTo>
                <a:lnTo>
                  <a:pt x="69970" y="11650"/>
                </a:lnTo>
                <a:lnTo>
                  <a:pt x="70730" y="13770"/>
                </a:lnTo>
                <a:lnTo>
                  <a:pt x="71690" y="16050"/>
                </a:lnTo>
                <a:lnTo>
                  <a:pt x="72820" y="17950"/>
                </a:lnTo>
                <a:lnTo>
                  <a:pt x="75840" y="21910"/>
                </a:lnTo>
                <a:lnTo>
                  <a:pt x="76080" y="22090"/>
                </a:lnTo>
                <a:lnTo>
                  <a:pt x="77080" y="23330"/>
                </a:lnTo>
                <a:lnTo>
                  <a:pt x="77700" y="23940"/>
                </a:lnTo>
                <a:lnTo>
                  <a:pt x="78080" y="23730"/>
                </a:lnTo>
                <a:lnTo>
                  <a:pt x="78220" y="23830"/>
                </a:lnTo>
                <a:lnTo>
                  <a:pt x="78640" y="23900"/>
                </a:lnTo>
                <a:lnTo>
                  <a:pt x="78730" y="24020"/>
                </a:lnTo>
                <a:lnTo>
                  <a:pt x="78740" y="24320"/>
                </a:lnTo>
                <a:lnTo>
                  <a:pt x="78790" y="24570"/>
                </a:lnTo>
                <a:lnTo>
                  <a:pt x="78900" y="24790"/>
                </a:lnTo>
                <a:lnTo>
                  <a:pt x="79110" y="25010"/>
                </a:lnTo>
                <a:lnTo>
                  <a:pt x="79840" y="26100"/>
                </a:lnTo>
                <a:lnTo>
                  <a:pt x="80080" y="26270"/>
                </a:lnTo>
                <a:lnTo>
                  <a:pt x="80990" y="27500"/>
                </a:lnTo>
                <a:lnTo>
                  <a:pt x="81680" y="28150"/>
                </a:lnTo>
                <a:lnTo>
                  <a:pt x="82080" y="28030"/>
                </a:lnTo>
                <a:lnTo>
                  <a:pt x="82170" y="28280"/>
                </a:lnTo>
                <a:lnTo>
                  <a:pt x="82260" y="28930"/>
                </a:lnTo>
                <a:lnTo>
                  <a:pt x="82400" y="29220"/>
                </a:lnTo>
                <a:lnTo>
                  <a:pt x="82650" y="29410"/>
                </a:lnTo>
                <a:lnTo>
                  <a:pt x="83710" y="29780"/>
                </a:lnTo>
                <a:lnTo>
                  <a:pt x="84080" y="29820"/>
                </a:lnTo>
                <a:lnTo>
                  <a:pt x="84450" y="29810"/>
                </a:lnTo>
                <a:lnTo>
                  <a:pt x="84800" y="29830"/>
                </a:lnTo>
                <a:lnTo>
                  <a:pt x="85110" y="30000"/>
                </a:lnTo>
                <a:lnTo>
                  <a:pt x="85500" y="30600"/>
                </a:lnTo>
                <a:lnTo>
                  <a:pt x="85770" y="30760"/>
                </a:lnTo>
                <a:lnTo>
                  <a:pt x="85780" y="30770"/>
                </a:lnTo>
                <a:lnTo>
                  <a:pt x="85950" y="31370"/>
                </a:lnTo>
                <a:lnTo>
                  <a:pt x="85900" y="31370"/>
                </a:lnTo>
                <a:lnTo>
                  <a:pt x="85830" y="31380"/>
                </a:lnTo>
                <a:lnTo>
                  <a:pt x="85590" y="31250"/>
                </a:lnTo>
                <a:lnTo>
                  <a:pt x="85350" y="31210"/>
                </a:lnTo>
                <a:lnTo>
                  <a:pt x="85310" y="31270"/>
                </a:lnTo>
                <a:lnTo>
                  <a:pt x="85240" y="31380"/>
                </a:lnTo>
                <a:lnTo>
                  <a:pt x="85170" y="31970"/>
                </a:lnTo>
                <a:lnTo>
                  <a:pt x="85170" y="32000"/>
                </a:lnTo>
                <a:lnTo>
                  <a:pt x="85070" y="32200"/>
                </a:lnTo>
                <a:lnTo>
                  <a:pt x="84860" y="32230"/>
                </a:lnTo>
                <a:lnTo>
                  <a:pt x="84570" y="32180"/>
                </a:lnTo>
                <a:lnTo>
                  <a:pt x="84290" y="32100"/>
                </a:lnTo>
                <a:lnTo>
                  <a:pt x="84130" y="32020"/>
                </a:lnTo>
                <a:lnTo>
                  <a:pt x="83980" y="31850"/>
                </a:lnTo>
                <a:lnTo>
                  <a:pt x="83970" y="31840"/>
                </a:lnTo>
                <a:lnTo>
                  <a:pt x="83770" y="31460"/>
                </a:lnTo>
                <a:lnTo>
                  <a:pt x="83760" y="31450"/>
                </a:lnTo>
                <a:lnTo>
                  <a:pt x="83600" y="31270"/>
                </a:lnTo>
                <a:lnTo>
                  <a:pt x="83590" y="31270"/>
                </a:lnTo>
                <a:lnTo>
                  <a:pt x="83520" y="31310"/>
                </a:lnTo>
                <a:lnTo>
                  <a:pt x="83480" y="31330"/>
                </a:lnTo>
                <a:lnTo>
                  <a:pt x="83320" y="31270"/>
                </a:lnTo>
                <a:lnTo>
                  <a:pt x="82670" y="30710"/>
                </a:lnTo>
                <a:lnTo>
                  <a:pt x="82600" y="30680"/>
                </a:lnTo>
                <a:lnTo>
                  <a:pt x="82490" y="30640"/>
                </a:lnTo>
                <a:lnTo>
                  <a:pt x="82100" y="30480"/>
                </a:lnTo>
                <a:lnTo>
                  <a:pt x="81960" y="30430"/>
                </a:lnTo>
                <a:lnTo>
                  <a:pt x="81750" y="30340"/>
                </a:lnTo>
                <a:lnTo>
                  <a:pt x="81460" y="30380"/>
                </a:lnTo>
                <a:lnTo>
                  <a:pt x="81170" y="30630"/>
                </a:lnTo>
                <a:lnTo>
                  <a:pt x="80990" y="30880"/>
                </a:lnTo>
                <a:lnTo>
                  <a:pt x="80960" y="31030"/>
                </a:lnTo>
                <a:lnTo>
                  <a:pt x="81020" y="31130"/>
                </a:lnTo>
                <a:lnTo>
                  <a:pt x="81100" y="31280"/>
                </a:lnTo>
                <a:lnTo>
                  <a:pt x="81150" y="31370"/>
                </a:lnTo>
                <a:lnTo>
                  <a:pt x="81230" y="31700"/>
                </a:lnTo>
                <a:lnTo>
                  <a:pt x="81260" y="31810"/>
                </a:lnTo>
                <a:lnTo>
                  <a:pt x="81330" y="31900"/>
                </a:lnTo>
                <a:lnTo>
                  <a:pt x="81430" y="31930"/>
                </a:lnTo>
                <a:lnTo>
                  <a:pt x="81470" y="31960"/>
                </a:lnTo>
                <a:lnTo>
                  <a:pt x="81500" y="31980"/>
                </a:lnTo>
                <a:lnTo>
                  <a:pt x="81480" y="32110"/>
                </a:lnTo>
                <a:lnTo>
                  <a:pt x="81430" y="32130"/>
                </a:lnTo>
                <a:lnTo>
                  <a:pt x="81240" y="32240"/>
                </a:lnTo>
                <a:lnTo>
                  <a:pt x="80400" y="32360"/>
                </a:lnTo>
                <a:lnTo>
                  <a:pt x="80100" y="32460"/>
                </a:lnTo>
                <a:lnTo>
                  <a:pt x="80020" y="32600"/>
                </a:lnTo>
                <a:lnTo>
                  <a:pt x="79970" y="32690"/>
                </a:lnTo>
                <a:lnTo>
                  <a:pt x="79930" y="32990"/>
                </a:lnTo>
                <a:lnTo>
                  <a:pt x="79950" y="34320"/>
                </a:lnTo>
                <a:lnTo>
                  <a:pt x="79970" y="36240"/>
                </a:lnTo>
                <a:lnTo>
                  <a:pt x="80010" y="38860"/>
                </a:lnTo>
                <a:lnTo>
                  <a:pt x="80000" y="38850"/>
                </a:lnTo>
                <a:lnTo>
                  <a:pt x="79850" y="38720"/>
                </a:lnTo>
                <a:lnTo>
                  <a:pt x="79800" y="38690"/>
                </a:lnTo>
                <a:lnTo>
                  <a:pt x="79540" y="38610"/>
                </a:lnTo>
                <a:lnTo>
                  <a:pt x="79280" y="38340"/>
                </a:lnTo>
                <a:lnTo>
                  <a:pt x="79200" y="38220"/>
                </a:lnTo>
                <a:lnTo>
                  <a:pt x="79100" y="37950"/>
                </a:lnTo>
                <a:lnTo>
                  <a:pt x="79010" y="37810"/>
                </a:lnTo>
                <a:lnTo>
                  <a:pt x="78950" y="37770"/>
                </a:lnTo>
                <a:lnTo>
                  <a:pt x="78850" y="37730"/>
                </a:lnTo>
                <a:lnTo>
                  <a:pt x="78310" y="37580"/>
                </a:lnTo>
                <a:lnTo>
                  <a:pt x="78260" y="37550"/>
                </a:lnTo>
                <a:lnTo>
                  <a:pt x="78210" y="37510"/>
                </a:lnTo>
                <a:lnTo>
                  <a:pt x="78170" y="37420"/>
                </a:lnTo>
                <a:lnTo>
                  <a:pt x="78140" y="37370"/>
                </a:lnTo>
                <a:lnTo>
                  <a:pt x="77970" y="36510"/>
                </a:lnTo>
                <a:lnTo>
                  <a:pt x="77920" y="36350"/>
                </a:lnTo>
                <a:lnTo>
                  <a:pt x="77880" y="36280"/>
                </a:lnTo>
                <a:lnTo>
                  <a:pt x="77860" y="36250"/>
                </a:lnTo>
                <a:lnTo>
                  <a:pt x="77830" y="36220"/>
                </a:lnTo>
                <a:lnTo>
                  <a:pt x="77790" y="36200"/>
                </a:lnTo>
                <a:lnTo>
                  <a:pt x="77230" y="35870"/>
                </a:lnTo>
                <a:lnTo>
                  <a:pt x="77170" y="35830"/>
                </a:lnTo>
                <a:lnTo>
                  <a:pt x="77050" y="35720"/>
                </a:lnTo>
                <a:lnTo>
                  <a:pt x="76440" y="34920"/>
                </a:lnTo>
                <a:lnTo>
                  <a:pt x="76370" y="34900"/>
                </a:lnTo>
                <a:lnTo>
                  <a:pt x="76260" y="34890"/>
                </a:lnTo>
                <a:lnTo>
                  <a:pt x="75920" y="34910"/>
                </a:lnTo>
                <a:lnTo>
                  <a:pt x="75710" y="34950"/>
                </a:lnTo>
                <a:lnTo>
                  <a:pt x="75650" y="34950"/>
                </a:lnTo>
                <a:lnTo>
                  <a:pt x="75570" y="34940"/>
                </a:lnTo>
                <a:lnTo>
                  <a:pt x="75460" y="34900"/>
                </a:lnTo>
                <a:lnTo>
                  <a:pt x="75210" y="34780"/>
                </a:lnTo>
                <a:lnTo>
                  <a:pt x="75060" y="34680"/>
                </a:lnTo>
                <a:lnTo>
                  <a:pt x="74980" y="34640"/>
                </a:lnTo>
                <a:lnTo>
                  <a:pt x="74690" y="34540"/>
                </a:lnTo>
                <a:lnTo>
                  <a:pt x="74610" y="34500"/>
                </a:lnTo>
                <a:lnTo>
                  <a:pt x="74580" y="34480"/>
                </a:lnTo>
                <a:lnTo>
                  <a:pt x="74540" y="34460"/>
                </a:lnTo>
                <a:lnTo>
                  <a:pt x="74250" y="34210"/>
                </a:lnTo>
                <a:lnTo>
                  <a:pt x="74180" y="34160"/>
                </a:lnTo>
                <a:lnTo>
                  <a:pt x="74100" y="34120"/>
                </a:lnTo>
                <a:lnTo>
                  <a:pt x="74050" y="34120"/>
                </a:lnTo>
                <a:lnTo>
                  <a:pt x="73980" y="34130"/>
                </a:lnTo>
                <a:lnTo>
                  <a:pt x="73870" y="34190"/>
                </a:lnTo>
                <a:lnTo>
                  <a:pt x="73810" y="34230"/>
                </a:lnTo>
                <a:lnTo>
                  <a:pt x="73770" y="34270"/>
                </a:lnTo>
                <a:lnTo>
                  <a:pt x="73580" y="34530"/>
                </a:lnTo>
                <a:lnTo>
                  <a:pt x="73560" y="34560"/>
                </a:lnTo>
                <a:lnTo>
                  <a:pt x="73490" y="34580"/>
                </a:lnTo>
                <a:lnTo>
                  <a:pt x="73190" y="34610"/>
                </a:lnTo>
                <a:lnTo>
                  <a:pt x="73110" y="34630"/>
                </a:lnTo>
                <a:lnTo>
                  <a:pt x="73050" y="34660"/>
                </a:lnTo>
                <a:lnTo>
                  <a:pt x="72990" y="34720"/>
                </a:lnTo>
                <a:lnTo>
                  <a:pt x="72960" y="34740"/>
                </a:lnTo>
                <a:lnTo>
                  <a:pt x="72930" y="34760"/>
                </a:lnTo>
                <a:lnTo>
                  <a:pt x="72890" y="34770"/>
                </a:lnTo>
                <a:lnTo>
                  <a:pt x="72860" y="34750"/>
                </a:lnTo>
                <a:lnTo>
                  <a:pt x="72820" y="34630"/>
                </a:lnTo>
                <a:lnTo>
                  <a:pt x="72810" y="34570"/>
                </a:lnTo>
                <a:lnTo>
                  <a:pt x="72790" y="34530"/>
                </a:lnTo>
                <a:lnTo>
                  <a:pt x="72740" y="34480"/>
                </a:lnTo>
                <a:lnTo>
                  <a:pt x="72690" y="34450"/>
                </a:lnTo>
                <a:lnTo>
                  <a:pt x="72270" y="34330"/>
                </a:lnTo>
                <a:lnTo>
                  <a:pt x="72080" y="34190"/>
                </a:lnTo>
                <a:lnTo>
                  <a:pt x="72020" y="34140"/>
                </a:lnTo>
                <a:lnTo>
                  <a:pt x="71890" y="33950"/>
                </a:lnTo>
                <a:lnTo>
                  <a:pt x="71370" y="32510"/>
                </a:lnTo>
                <a:lnTo>
                  <a:pt x="71310" y="32340"/>
                </a:lnTo>
                <a:lnTo>
                  <a:pt x="71210" y="32120"/>
                </a:lnTo>
                <a:lnTo>
                  <a:pt x="71170" y="32080"/>
                </a:lnTo>
                <a:lnTo>
                  <a:pt x="71120" y="32020"/>
                </a:lnTo>
                <a:lnTo>
                  <a:pt x="71090" y="31980"/>
                </a:lnTo>
                <a:lnTo>
                  <a:pt x="71000" y="31760"/>
                </a:lnTo>
                <a:lnTo>
                  <a:pt x="70970" y="31570"/>
                </a:lnTo>
                <a:lnTo>
                  <a:pt x="70930" y="31410"/>
                </a:lnTo>
                <a:lnTo>
                  <a:pt x="70990" y="30920"/>
                </a:lnTo>
                <a:lnTo>
                  <a:pt x="71210" y="30470"/>
                </a:lnTo>
                <a:lnTo>
                  <a:pt x="72120" y="29370"/>
                </a:lnTo>
                <a:lnTo>
                  <a:pt x="72470" y="28470"/>
                </a:lnTo>
                <a:lnTo>
                  <a:pt x="72600" y="28270"/>
                </a:lnTo>
                <a:lnTo>
                  <a:pt x="73080" y="27690"/>
                </a:lnTo>
                <a:lnTo>
                  <a:pt x="73750" y="26850"/>
                </a:lnTo>
                <a:lnTo>
                  <a:pt x="73850" y="26570"/>
                </a:lnTo>
                <a:lnTo>
                  <a:pt x="73810" y="26280"/>
                </a:lnTo>
                <a:lnTo>
                  <a:pt x="73630" y="25710"/>
                </a:lnTo>
                <a:lnTo>
                  <a:pt x="73610" y="25360"/>
                </a:lnTo>
                <a:lnTo>
                  <a:pt x="73660" y="25080"/>
                </a:lnTo>
                <a:lnTo>
                  <a:pt x="73780" y="24810"/>
                </a:lnTo>
                <a:lnTo>
                  <a:pt x="73980" y="24530"/>
                </a:lnTo>
                <a:lnTo>
                  <a:pt x="74020" y="24470"/>
                </a:lnTo>
                <a:lnTo>
                  <a:pt x="73700" y="24400"/>
                </a:lnTo>
                <a:lnTo>
                  <a:pt x="72030" y="24360"/>
                </a:lnTo>
                <a:lnTo>
                  <a:pt x="69750" y="24340"/>
                </a:lnTo>
                <a:lnTo>
                  <a:pt x="69340" y="24190"/>
                </a:lnTo>
                <a:lnTo>
                  <a:pt x="67790" y="23470"/>
                </a:lnTo>
                <a:lnTo>
                  <a:pt x="66840" y="23020"/>
                </a:lnTo>
                <a:lnTo>
                  <a:pt x="66150" y="22690"/>
                </a:lnTo>
                <a:lnTo>
                  <a:pt x="64170" y="21790"/>
                </a:lnTo>
                <a:lnTo>
                  <a:pt x="64380" y="21070"/>
                </a:lnTo>
                <a:lnTo>
                  <a:pt x="64490" y="20930"/>
                </a:lnTo>
                <a:lnTo>
                  <a:pt x="64630" y="20790"/>
                </a:lnTo>
                <a:lnTo>
                  <a:pt x="65370" y="19990"/>
                </a:lnTo>
                <a:lnTo>
                  <a:pt x="65420" y="19910"/>
                </a:lnTo>
                <a:lnTo>
                  <a:pt x="65620" y="19500"/>
                </a:lnTo>
                <a:lnTo>
                  <a:pt x="65660" y="19380"/>
                </a:lnTo>
                <a:lnTo>
                  <a:pt x="65680" y="19300"/>
                </a:lnTo>
                <a:lnTo>
                  <a:pt x="65670" y="19250"/>
                </a:lnTo>
                <a:lnTo>
                  <a:pt x="65680" y="19060"/>
                </a:lnTo>
                <a:lnTo>
                  <a:pt x="65730" y="18830"/>
                </a:lnTo>
                <a:lnTo>
                  <a:pt x="65750" y="18710"/>
                </a:lnTo>
                <a:lnTo>
                  <a:pt x="65740" y="18630"/>
                </a:lnTo>
                <a:lnTo>
                  <a:pt x="65730" y="18600"/>
                </a:lnTo>
                <a:lnTo>
                  <a:pt x="65680" y="18540"/>
                </a:lnTo>
                <a:lnTo>
                  <a:pt x="65640" y="18470"/>
                </a:lnTo>
                <a:lnTo>
                  <a:pt x="65610" y="18390"/>
                </a:lnTo>
                <a:lnTo>
                  <a:pt x="65560" y="18220"/>
                </a:lnTo>
                <a:lnTo>
                  <a:pt x="65350" y="17820"/>
                </a:lnTo>
                <a:lnTo>
                  <a:pt x="65330" y="17760"/>
                </a:lnTo>
                <a:lnTo>
                  <a:pt x="65290" y="17530"/>
                </a:lnTo>
                <a:lnTo>
                  <a:pt x="65300" y="17430"/>
                </a:lnTo>
                <a:lnTo>
                  <a:pt x="65310" y="17360"/>
                </a:lnTo>
                <a:lnTo>
                  <a:pt x="65370" y="17250"/>
                </a:lnTo>
                <a:lnTo>
                  <a:pt x="65410" y="17180"/>
                </a:lnTo>
                <a:lnTo>
                  <a:pt x="65540" y="16940"/>
                </a:lnTo>
                <a:lnTo>
                  <a:pt x="65570" y="16900"/>
                </a:lnTo>
                <a:lnTo>
                  <a:pt x="65610" y="16880"/>
                </a:lnTo>
                <a:lnTo>
                  <a:pt x="65650" y="16880"/>
                </a:lnTo>
                <a:lnTo>
                  <a:pt x="65690" y="16870"/>
                </a:lnTo>
                <a:lnTo>
                  <a:pt x="65730" y="16850"/>
                </a:lnTo>
                <a:lnTo>
                  <a:pt x="65760" y="16820"/>
                </a:lnTo>
                <a:lnTo>
                  <a:pt x="65820" y="16760"/>
                </a:lnTo>
                <a:lnTo>
                  <a:pt x="65960" y="16540"/>
                </a:lnTo>
                <a:lnTo>
                  <a:pt x="66050" y="16200"/>
                </a:lnTo>
                <a:lnTo>
                  <a:pt x="66050" y="16120"/>
                </a:lnTo>
                <a:lnTo>
                  <a:pt x="66050" y="16080"/>
                </a:lnTo>
                <a:lnTo>
                  <a:pt x="65980" y="15920"/>
                </a:lnTo>
                <a:lnTo>
                  <a:pt x="65970" y="15870"/>
                </a:lnTo>
                <a:lnTo>
                  <a:pt x="65970" y="15820"/>
                </a:lnTo>
                <a:lnTo>
                  <a:pt x="65980" y="15690"/>
                </a:lnTo>
                <a:lnTo>
                  <a:pt x="65990" y="15630"/>
                </a:lnTo>
                <a:lnTo>
                  <a:pt x="65980" y="15590"/>
                </a:lnTo>
                <a:lnTo>
                  <a:pt x="65960" y="15550"/>
                </a:lnTo>
                <a:lnTo>
                  <a:pt x="65940" y="15520"/>
                </a:lnTo>
                <a:lnTo>
                  <a:pt x="65890" y="15460"/>
                </a:lnTo>
                <a:lnTo>
                  <a:pt x="65870" y="15420"/>
                </a:lnTo>
                <a:lnTo>
                  <a:pt x="65850" y="15390"/>
                </a:lnTo>
                <a:lnTo>
                  <a:pt x="65850" y="15290"/>
                </a:lnTo>
                <a:lnTo>
                  <a:pt x="65940" y="14600"/>
                </a:lnTo>
                <a:lnTo>
                  <a:pt x="65930" y="14450"/>
                </a:lnTo>
                <a:lnTo>
                  <a:pt x="65950" y="13960"/>
                </a:lnTo>
                <a:lnTo>
                  <a:pt x="65970" y="13820"/>
                </a:lnTo>
                <a:lnTo>
                  <a:pt x="66000" y="13720"/>
                </a:lnTo>
                <a:lnTo>
                  <a:pt x="66020" y="13690"/>
                </a:lnTo>
                <a:lnTo>
                  <a:pt x="66080" y="13640"/>
                </a:lnTo>
                <a:lnTo>
                  <a:pt x="66220" y="13550"/>
                </a:lnTo>
                <a:lnTo>
                  <a:pt x="66370" y="13470"/>
                </a:lnTo>
                <a:lnTo>
                  <a:pt x="66430" y="13430"/>
                </a:lnTo>
                <a:lnTo>
                  <a:pt x="66590" y="13250"/>
                </a:lnTo>
                <a:lnTo>
                  <a:pt x="66860" y="13080"/>
                </a:lnTo>
                <a:lnTo>
                  <a:pt x="67020" y="13030"/>
                </a:lnTo>
                <a:lnTo>
                  <a:pt x="67110" y="13010"/>
                </a:lnTo>
                <a:lnTo>
                  <a:pt x="67570" y="12970"/>
                </a:lnTo>
                <a:lnTo>
                  <a:pt x="67740" y="12920"/>
                </a:lnTo>
                <a:lnTo>
                  <a:pt x="67800" y="12920"/>
                </a:lnTo>
                <a:lnTo>
                  <a:pt x="67860" y="12930"/>
                </a:lnTo>
                <a:lnTo>
                  <a:pt x="67930" y="12950"/>
                </a:lnTo>
                <a:lnTo>
                  <a:pt x="67940" y="12940"/>
                </a:lnTo>
                <a:lnTo>
                  <a:pt x="67940" y="12910"/>
                </a:lnTo>
                <a:lnTo>
                  <a:pt x="67910" y="12860"/>
                </a:lnTo>
                <a:lnTo>
                  <a:pt x="67870" y="12810"/>
                </a:lnTo>
                <a:lnTo>
                  <a:pt x="67810" y="12760"/>
                </a:lnTo>
                <a:lnTo>
                  <a:pt x="67680" y="12680"/>
                </a:lnTo>
                <a:lnTo>
                  <a:pt x="67610" y="12630"/>
                </a:lnTo>
                <a:lnTo>
                  <a:pt x="67560" y="12570"/>
                </a:lnTo>
                <a:lnTo>
                  <a:pt x="67510" y="12510"/>
                </a:lnTo>
                <a:lnTo>
                  <a:pt x="67500" y="12450"/>
                </a:lnTo>
                <a:lnTo>
                  <a:pt x="67490" y="12380"/>
                </a:lnTo>
                <a:lnTo>
                  <a:pt x="67540" y="12050"/>
                </a:lnTo>
                <a:lnTo>
                  <a:pt x="67540" y="12000"/>
                </a:lnTo>
                <a:lnTo>
                  <a:pt x="67530" y="11940"/>
                </a:lnTo>
                <a:lnTo>
                  <a:pt x="67480" y="11870"/>
                </a:lnTo>
                <a:lnTo>
                  <a:pt x="67420" y="11800"/>
                </a:lnTo>
                <a:lnTo>
                  <a:pt x="67350" y="11720"/>
                </a:lnTo>
                <a:lnTo>
                  <a:pt x="67310" y="11690"/>
                </a:lnTo>
                <a:lnTo>
                  <a:pt x="67270" y="11670"/>
                </a:lnTo>
                <a:lnTo>
                  <a:pt x="67220" y="11650"/>
                </a:lnTo>
                <a:lnTo>
                  <a:pt x="67040" y="11600"/>
                </a:lnTo>
                <a:lnTo>
                  <a:pt x="66990" y="1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untaren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850" y="18920"/>
                </a:moveTo>
                <a:lnTo>
                  <a:pt x="51200" y="19490"/>
                </a:lnTo>
                <a:lnTo>
                  <a:pt x="51300" y="19610"/>
                </a:lnTo>
                <a:lnTo>
                  <a:pt x="51330" y="19630"/>
                </a:lnTo>
                <a:lnTo>
                  <a:pt x="51430" y="19700"/>
                </a:lnTo>
                <a:lnTo>
                  <a:pt x="51520" y="19710"/>
                </a:lnTo>
                <a:lnTo>
                  <a:pt x="51650" y="19700"/>
                </a:lnTo>
                <a:lnTo>
                  <a:pt x="51950" y="19650"/>
                </a:lnTo>
                <a:lnTo>
                  <a:pt x="52170" y="19580"/>
                </a:lnTo>
                <a:lnTo>
                  <a:pt x="52270" y="19520"/>
                </a:lnTo>
                <a:lnTo>
                  <a:pt x="52310" y="19510"/>
                </a:lnTo>
                <a:lnTo>
                  <a:pt x="52350" y="19490"/>
                </a:lnTo>
                <a:lnTo>
                  <a:pt x="52470" y="19510"/>
                </a:lnTo>
                <a:lnTo>
                  <a:pt x="52750" y="19690"/>
                </a:lnTo>
                <a:lnTo>
                  <a:pt x="52840" y="19940"/>
                </a:lnTo>
                <a:lnTo>
                  <a:pt x="52900" y="20030"/>
                </a:lnTo>
                <a:lnTo>
                  <a:pt x="53000" y="20110"/>
                </a:lnTo>
                <a:lnTo>
                  <a:pt x="53020" y="20130"/>
                </a:lnTo>
                <a:lnTo>
                  <a:pt x="53030" y="20190"/>
                </a:lnTo>
                <a:lnTo>
                  <a:pt x="53010" y="20270"/>
                </a:lnTo>
                <a:lnTo>
                  <a:pt x="52840" y="20580"/>
                </a:lnTo>
                <a:lnTo>
                  <a:pt x="52800" y="20700"/>
                </a:lnTo>
                <a:lnTo>
                  <a:pt x="52700" y="21060"/>
                </a:lnTo>
                <a:lnTo>
                  <a:pt x="52700" y="21120"/>
                </a:lnTo>
                <a:lnTo>
                  <a:pt x="52720" y="21180"/>
                </a:lnTo>
                <a:lnTo>
                  <a:pt x="52800" y="21340"/>
                </a:lnTo>
                <a:lnTo>
                  <a:pt x="52820" y="21430"/>
                </a:lnTo>
                <a:lnTo>
                  <a:pt x="52830" y="21490"/>
                </a:lnTo>
                <a:lnTo>
                  <a:pt x="52770" y="21900"/>
                </a:lnTo>
                <a:lnTo>
                  <a:pt x="52840" y="22150"/>
                </a:lnTo>
                <a:lnTo>
                  <a:pt x="53010" y="22520"/>
                </a:lnTo>
                <a:lnTo>
                  <a:pt x="53110" y="22660"/>
                </a:lnTo>
                <a:lnTo>
                  <a:pt x="53360" y="22980"/>
                </a:lnTo>
                <a:lnTo>
                  <a:pt x="53490" y="23190"/>
                </a:lnTo>
                <a:lnTo>
                  <a:pt x="53750" y="23500"/>
                </a:lnTo>
                <a:lnTo>
                  <a:pt x="53850" y="23660"/>
                </a:lnTo>
                <a:lnTo>
                  <a:pt x="53860" y="23690"/>
                </a:lnTo>
                <a:lnTo>
                  <a:pt x="53880" y="23740"/>
                </a:lnTo>
                <a:lnTo>
                  <a:pt x="53900" y="23770"/>
                </a:lnTo>
                <a:lnTo>
                  <a:pt x="53930" y="23780"/>
                </a:lnTo>
                <a:lnTo>
                  <a:pt x="53980" y="23780"/>
                </a:lnTo>
                <a:lnTo>
                  <a:pt x="54100" y="23740"/>
                </a:lnTo>
                <a:lnTo>
                  <a:pt x="54230" y="23650"/>
                </a:lnTo>
                <a:lnTo>
                  <a:pt x="54270" y="23630"/>
                </a:lnTo>
                <a:lnTo>
                  <a:pt x="54380" y="23690"/>
                </a:lnTo>
                <a:lnTo>
                  <a:pt x="54580" y="24020"/>
                </a:lnTo>
                <a:lnTo>
                  <a:pt x="54570" y="24130"/>
                </a:lnTo>
                <a:lnTo>
                  <a:pt x="54550" y="24170"/>
                </a:lnTo>
                <a:lnTo>
                  <a:pt x="54500" y="24220"/>
                </a:lnTo>
                <a:lnTo>
                  <a:pt x="54420" y="24260"/>
                </a:lnTo>
                <a:lnTo>
                  <a:pt x="54180" y="24360"/>
                </a:lnTo>
                <a:lnTo>
                  <a:pt x="53400" y="24870"/>
                </a:lnTo>
                <a:lnTo>
                  <a:pt x="53220" y="24920"/>
                </a:lnTo>
                <a:lnTo>
                  <a:pt x="53100" y="25040"/>
                </a:lnTo>
                <a:lnTo>
                  <a:pt x="52810" y="25500"/>
                </a:lnTo>
                <a:lnTo>
                  <a:pt x="52700" y="25550"/>
                </a:lnTo>
                <a:lnTo>
                  <a:pt x="52670" y="25570"/>
                </a:lnTo>
                <a:lnTo>
                  <a:pt x="52650" y="25610"/>
                </a:lnTo>
                <a:lnTo>
                  <a:pt x="52640" y="25650"/>
                </a:lnTo>
                <a:lnTo>
                  <a:pt x="52640" y="25750"/>
                </a:lnTo>
                <a:lnTo>
                  <a:pt x="52620" y="25830"/>
                </a:lnTo>
                <a:lnTo>
                  <a:pt x="52670" y="25890"/>
                </a:lnTo>
                <a:lnTo>
                  <a:pt x="52780" y="25970"/>
                </a:lnTo>
                <a:lnTo>
                  <a:pt x="53110" y="26100"/>
                </a:lnTo>
                <a:lnTo>
                  <a:pt x="53370" y="26170"/>
                </a:lnTo>
                <a:lnTo>
                  <a:pt x="53580" y="26180"/>
                </a:lnTo>
                <a:lnTo>
                  <a:pt x="53760" y="26220"/>
                </a:lnTo>
                <a:lnTo>
                  <a:pt x="53910" y="26330"/>
                </a:lnTo>
                <a:lnTo>
                  <a:pt x="54250" y="26790"/>
                </a:lnTo>
                <a:lnTo>
                  <a:pt x="54110" y="26910"/>
                </a:lnTo>
                <a:lnTo>
                  <a:pt x="54260" y="26970"/>
                </a:lnTo>
                <a:lnTo>
                  <a:pt x="54370" y="27040"/>
                </a:lnTo>
                <a:lnTo>
                  <a:pt x="54440" y="27090"/>
                </a:lnTo>
                <a:lnTo>
                  <a:pt x="54490" y="27140"/>
                </a:lnTo>
                <a:lnTo>
                  <a:pt x="54520" y="27170"/>
                </a:lnTo>
                <a:lnTo>
                  <a:pt x="54610" y="27300"/>
                </a:lnTo>
                <a:lnTo>
                  <a:pt x="54690" y="27450"/>
                </a:lnTo>
                <a:lnTo>
                  <a:pt x="54700" y="27510"/>
                </a:lnTo>
                <a:lnTo>
                  <a:pt x="54710" y="27600"/>
                </a:lnTo>
                <a:lnTo>
                  <a:pt x="54690" y="27730"/>
                </a:lnTo>
                <a:lnTo>
                  <a:pt x="54660" y="27790"/>
                </a:lnTo>
                <a:lnTo>
                  <a:pt x="54630" y="27830"/>
                </a:lnTo>
                <a:lnTo>
                  <a:pt x="54600" y="27860"/>
                </a:lnTo>
                <a:lnTo>
                  <a:pt x="54560" y="27870"/>
                </a:lnTo>
                <a:lnTo>
                  <a:pt x="54520" y="27880"/>
                </a:lnTo>
                <a:lnTo>
                  <a:pt x="54470" y="27890"/>
                </a:lnTo>
                <a:lnTo>
                  <a:pt x="54170" y="27870"/>
                </a:lnTo>
                <a:lnTo>
                  <a:pt x="54070" y="27880"/>
                </a:lnTo>
                <a:lnTo>
                  <a:pt x="54030" y="27900"/>
                </a:lnTo>
                <a:lnTo>
                  <a:pt x="53990" y="27920"/>
                </a:lnTo>
                <a:lnTo>
                  <a:pt x="53960" y="27940"/>
                </a:lnTo>
                <a:lnTo>
                  <a:pt x="53940" y="27980"/>
                </a:lnTo>
                <a:lnTo>
                  <a:pt x="53930" y="28010"/>
                </a:lnTo>
                <a:lnTo>
                  <a:pt x="53920" y="28060"/>
                </a:lnTo>
                <a:lnTo>
                  <a:pt x="53930" y="28100"/>
                </a:lnTo>
                <a:lnTo>
                  <a:pt x="54050" y="28500"/>
                </a:lnTo>
                <a:lnTo>
                  <a:pt x="54090" y="28700"/>
                </a:lnTo>
                <a:lnTo>
                  <a:pt x="54080" y="29010"/>
                </a:lnTo>
                <a:lnTo>
                  <a:pt x="54080" y="29060"/>
                </a:lnTo>
                <a:lnTo>
                  <a:pt x="54120" y="29150"/>
                </a:lnTo>
                <a:lnTo>
                  <a:pt x="54470" y="29770"/>
                </a:lnTo>
                <a:lnTo>
                  <a:pt x="54480" y="29800"/>
                </a:lnTo>
                <a:lnTo>
                  <a:pt x="54590" y="30340"/>
                </a:lnTo>
                <a:lnTo>
                  <a:pt x="54630" y="30460"/>
                </a:lnTo>
                <a:lnTo>
                  <a:pt x="54700" y="30610"/>
                </a:lnTo>
                <a:lnTo>
                  <a:pt x="54800" y="30740"/>
                </a:lnTo>
                <a:lnTo>
                  <a:pt x="54910" y="30840"/>
                </a:lnTo>
                <a:lnTo>
                  <a:pt x="54960" y="30880"/>
                </a:lnTo>
                <a:lnTo>
                  <a:pt x="55120" y="30900"/>
                </a:lnTo>
                <a:lnTo>
                  <a:pt x="55610" y="30820"/>
                </a:lnTo>
                <a:lnTo>
                  <a:pt x="55720" y="30860"/>
                </a:lnTo>
                <a:lnTo>
                  <a:pt x="55760" y="30870"/>
                </a:lnTo>
                <a:lnTo>
                  <a:pt x="55820" y="30870"/>
                </a:lnTo>
                <a:lnTo>
                  <a:pt x="56070" y="30800"/>
                </a:lnTo>
                <a:lnTo>
                  <a:pt x="56120" y="30800"/>
                </a:lnTo>
                <a:lnTo>
                  <a:pt x="56170" y="30810"/>
                </a:lnTo>
                <a:lnTo>
                  <a:pt x="56200" y="30830"/>
                </a:lnTo>
                <a:lnTo>
                  <a:pt x="56240" y="30850"/>
                </a:lnTo>
                <a:lnTo>
                  <a:pt x="56310" y="30930"/>
                </a:lnTo>
                <a:lnTo>
                  <a:pt x="56340" y="30960"/>
                </a:lnTo>
                <a:lnTo>
                  <a:pt x="56380" y="30980"/>
                </a:lnTo>
                <a:lnTo>
                  <a:pt x="56420" y="30990"/>
                </a:lnTo>
                <a:lnTo>
                  <a:pt x="56460" y="31000"/>
                </a:lnTo>
                <a:lnTo>
                  <a:pt x="56510" y="30990"/>
                </a:lnTo>
                <a:lnTo>
                  <a:pt x="56550" y="30970"/>
                </a:lnTo>
                <a:lnTo>
                  <a:pt x="56600" y="30930"/>
                </a:lnTo>
                <a:lnTo>
                  <a:pt x="56690" y="30740"/>
                </a:lnTo>
                <a:lnTo>
                  <a:pt x="56720" y="30700"/>
                </a:lnTo>
                <a:lnTo>
                  <a:pt x="56760" y="30660"/>
                </a:lnTo>
                <a:lnTo>
                  <a:pt x="56940" y="30520"/>
                </a:lnTo>
                <a:lnTo>
                  <a:pt x="56990" y="30460"/>
                </a:lnTo>
                <a:lnTo>
                  <a:pt x="57030" y="30420"/>
                </a:lnTo>
                <a:lnTo>
                  <a:pt x="57040" y="30380"/>
                </a:lnTo>
                <a:lnTo>
                  <a:pt x="57050" y="30280"/>
                </a:lnTo>
                <a:lnTo>
                  <a:pt x="57000" y="29960"/>
                </a:lnTo>
                <a:lnTo>
                  <a:pt x="57000" y="29920"/>
                </a:lnTo>
                <a:lnTo>
                  <a:pt x="57040" y="29900"/>
                </a:lnTo>
                <a:lnTo>
                  <a:pt x="57130" y="29880"/>
                </a:lnTo>
                <a:lnTo>
                  <a:pt x="57310" y="29880"/>
                </a:lnTo>
                <a:lnTo>
                  <a:pt x="57730" y="29800"/>
                </a:lnTo>
                <a:lnTo>
                  <a:pt x="58400" y="29770"/>
                </a:lnTo>
                <a:lnTo>
                  <a:pt x="58630" y="29790"/>
                </a:lnTo>
                <a:lnTo>
                  <a:pt x="58720" y="29860"/>
                </a:lnTo>
                <a:lnTo>
                  <a:pt x="58780" y="29910"/>
                </a:lnTo>
                <a:lnTo>
                  <a:pt x="58890" y="30040"/>
                </a:lnTo>
                <a:lnTo>
                  <a:pt x="58910" y="30070"/>
                </a:lnTo>
                <a:lnTo>
                  <a:pt x="59080" y="30100"/>
                </a:lnTo>
                <a:lnTo>
                  <a:pt x="59640" y="30080"/>
                </a:lnTo>
                <a:lnTo>
                  <a:pt x="59850" y="30170"/>
                </a:lnTo>
                <a:lnTo>
                  <a:pt x="60080" y="30190"/>
                </a:lnTo>
                <a:lnTo>
                  <a:pt x="60790" y="30130"/>
                </a:lnTo>
                <a:lnTo>
                  <a:pt x="60930" y="30140"/>
                </a:lnTo>
                <a:lnTo>
                  <a:pt x="60970" y="30160"/>
                </a:lnTo>
                <a:lnTo>
                  <a:pt x="61020" y="30200"/>
                </a:lnTo>
                <a:lnTo>
                  <a:pt x="61060" y="30270"/>
                </a:lnTo>
                <a:lnTo>
                  <a:pt x="61100" y="30400"/>
                </a:lnTo>
                <a:lnTo>
                  <a:pt x="61100" y="30470"/>
                </a:lnTo>
                <a:lnTo>
                  <a:pt x="61100" y="30530"/>
                </a:lnTo>
                <a:lnTo>
                  <a:pt x="61070" y="30670"/>
                </a:lnTo>
                <a:lnTo>
                  <a:pt x="61060" y="30770"/>
                </a:lnTo>
                <a:lnTo>
                  <a:pt x="61060" y="30820"/>
                </a:lnTo>
                <a:lnTo>
                  <a:pt x="61090" y="30880"/>
                </a:lnTo>
                <a:lnTo>
                  <a:pt x="61140" y="30940"/>
                </a:lnTo>
                <a:lnTo>
                  <a:pt x="61260" y="31050"/>
                </a:lnTo>
                <a:lnTo>
                  <a:pt x="61390" y="31100"/>
                </a:lnTo>
                <a:lnTo>
                  <a:pt x="61460" y="31110"/>
                </a:lnTo>
                <a:lnTo>
                  <a:pt x="61600" y="31090"/>
                </a:lnTo>
                <a:lnTo>
                  <a:pt x="61810" y="31080"/>
                </a:lnTo>
                <a:lnTo>
                  <a:pt x="61950" y="31100"/>
                </a:lnTo>
                <a:lnTo>
                  <a:pt x="62030" y="31130"/>
                </a:lnTo>
                <a:lnTo>
                  <a:pt x="62070" y="31160"/>
                </a:lnTo>
                <a:lnTo>
                  <a:pt x="62110" y="31220"/>
                </a:lnTo>
                <a:lnTo>
                  <a:pt x="62140" y="31300"/>
                </a:lnTo>
                <a:lnTo>
                  <a:pt x="62170" y="31500"/>
                </a:lnTo>
                <a:lnTo>
                  <a:pt x="62170" y="31600"/>
                </a:lnTo>
                <a:lnTo>
                  <a:pt x="62160" y="31670"/>
                </a:lnTo>
                <a:lnTo>
                  <a:pt x="62120" y="31740"/>
                </a:lnTo>
                <a:lnTo>
                  <a:pt x="62080" y="31820"/>
                </a:lnTo>
                <a:lnTo>
                  <a:pt x="62140" y="31920"/>
                </a:lnTo>
                <a:lnTo>
                  <a:pt x="62490" y="32080"/>
                </a:lnTo>
                <a:lnTo>
                  <a:pt x="62740" y="32570"/>
                </a:lnTo>
                <a:lnTo>
                  <a:pt x="63100" y="32930"/>
                </a:lnTo>
                <a:lnTo>
                  <a:pt x="64140" y="33620"/>
                </a:lnTo>
                <a:lnTo>
                  <a:pt x="64380" y="33700"/>
                </a:lnTo>
                <a:lnTo>
                  <a:pt x="64400" y="33660"/>
                </a:lnTo>
                <a:lnTo>
                  <a:pt x="64430" y="33630"/>
                </a:lnTo>
                <a:lnTo>
                  <a:pt x="64460" y="33610"/>
                </a:lnTo>
                <a:lnTo>
                  <a:pt x="64490" y="33580"/>
                </a:lnTo>
                <a:lnTo>
                  <a:pt x="64530" y="33570"/>
                </a:lnTo>
                <a:lnTo>
                  <a:pt x="64570" y="33550"/>
                </a:lnTo>
                <a:lnTo>
                  <a:pt x="64610" y="33550"/>
                </a:lnTo>
                <a:lnTo>
                  <a:pt x="64660" y="33550"/>
                </a:lnTo>
                <a:lnTo>
                  <a:pt x="64700" y="33560"/>
                </a:lnTo>
                <a:lnTo>
                  <a:pt x="64750" y="33590"/>
                </a:lnTo>
                <a:lnTo>
                  <a:pt x="64810" y="33650"/>
                </a:lnTo>
                <a:lnTo>
                  <a:pt x="64920" y="33850"/>
                </a:lnTo>
                <a:lnTo>
                  <a:pt x="64940" y="33920"/>
                </a:lnTo>
                <a:lnTo>
                  <a:pt x="65010" y="34220"/>
                </a:lnTo>
                <a:lnTo>
                  <a:pt x="65030" y="34260"/>
                </a:lnTo>
                <a:lnTo>
                  <a:pt x="65540" y="34780"/>
                </a:lnTo>
                <a:lnTo>
                  <a:pt x="65640" y="34920"/>
                </a:lnTo>
                <a:lnTo>
                  <a:pt x="65700" y="35020"/>
                </a:lnTo>
                <a:lnTo>
                  <a:pt x="65680" y="35180"/>
                </a:lnTo>
                <a:lnTo>
                  <a:pt x="65680" y="35280"/>
                </a:lnTo>
                <a:lnTo>
                  <a:pt x="65700" y="35460"/>
                </a:lnTo>
                <a:lnTo>
                  <a:pt x="65810" y="35780"/>
                </a:lnTo>
                <a:lnTo>
                  <a:pt x="65880" y="35930"/>
                </a:lnTo>
                <a:lnTo>
                  <a:pt x="65920" y="36000"/>
                </a:lnTo>
                <a:lnTo>
                  <a:pt x="65980" y="36060"/>
                </a:lnTo>
                <a:lnTo>
                  <a:pt x="66090" y="36160"/>
                </a:lnTo>
                <a:lnTo>
                  <a:pt x="66880" y="36520"/>
                </a:lnTo>
                <a:lnTo>
                  <a:pt x="66990" y="36550"/>
                </a:lnTo>
                <a:lnTo>
                  <a:pt x="67040" y="36540"/>
                </a:lnTo>
                <a:lnTo>
                  <a:pt x="67080" y="36530"/>
                </a:lnTo>
                <a:lnTo>
                  <a:pt x="67110" y="36510"/>
                </a:lnTo>
                <a:lnTo>
                  <a:pt x="67130" y="36480"/>
                </a:lnTo>
                <a:lnTo>
                  <a:pt x="67270" y="36280"/>
                </a:lnTo>
                <a:lnTo>
                  <a:pt x="67300" y="36260"/>
                </a:lnTo>
                <a:lnTo>
                  <a:pt x="67340" y="36240"/>
                </a:lnTo>
                <a:lnTo>
                  <a:pt x="67380" y="36220"/>
                </a:lnTo>
                <a:lnTo>
                  <a:pt x="67430" y="36210"/>
                </a:lnTo>
                <a:lnTo>
                  <a:pt x="67480" y="36210"/>
                </a:lnTo>
                <a:lnTo>
                  <a:pt x="67520" y="36210"/>
                </a:lnTo>
                <a:lnTo>
                  <a:pt x="67560" y="36210"/>
                </a:lnTo>
                <a:lnTo>
                  <a:pt x="67610" y="36220"/>
                </a:lnTo>
                <a:lnTo>
                  <a:pt x="67760" y="36300"/>
                </a:lnTo>
                <a:lnTo>
                  <a:pt x="67980" y="36510"/>
                </a:lnTo>
                <a:lnTo>
                  <a:pt x="68340" y="36950"/>
                </a:lnTo>
                <a:lnTo>
                  <a:pt x="68390" y="37050"/>
                </a:lnTo>
                <a:lnTo>
                  <a:pt x="68400" y="37090"/>
                </a:lnTo>
                <a:lnTo>
                  <a:pt x="68410" y="37130"/>
                </a:lnTo>
                <a:lnTo>
                  <a:pt x="68530" y="37550"/>
                </a:lnTo>
                <a:lnTo>
                  <a:pt x="68540" y="37580"/>
                </a:lnTo>
                <a:lnTo>
                  <a:pt x="68590" y="37640"/>
                </a:lnTo>
                <a:lnTo>
                  <a:pt x="68690" y="37770"/>
                </a:lnTo>
                <a:lnTo>
                  <a:pt x="70130" y="38700"/>
                </a:lnTo>
                <a:lnTo>
                  <a:pt x="70160" y="38720"/>
                </a:lnTo>
                <a:lnTo>
                  <a:pt x="70330" y="38710"/>
                </a:lnTo>
                <a:lnTo>
                  <a:pt x="70470" y="38690"/>
                </a:lnTo>
                <a:lnTo>
                  <a:pt x="70510" y="38680"/>
                </a:lnTo>
                <a:lnTo>
                  <a:pt x="70560" y="38690"/>
                </a:lnTo>
                <a:lnTo>
                  <a:pt x="70600" y="38710"/>
                </a:lnTo>
                <a:lnTo>
                  <a:pt x="70670" y="38760"/>
                </a:lnTo>
                <a:lnTo>
                  <a:pt x="70740" y="38840"/>
                </a:lnTo>
                <a:lnTo>
                  <a:pt x="70770" y="38870"/>
                </a:lnTo>
                <a:lnTo>
                  <a:pt x="70840" y="38910"/>
                </a:lnTo>
                <a:lnTo>
                  <a:pt x="70880" y="38920"/>
                </a:lnTo>
                <a:lnTo>
                  <a:pt x="70920" y="38930"/>
                </a:lnTo>
                <a:lnTo>
                  <a:pt x="70970" y="38930"/>
                </a:lnTo>
                <a:lnTo>
                  <a:pt x="71000" y="38910"/>
                </a:lnTo>
                <a:lnTo>
                  <a:pt x="71030" y="38890"/>
                </a:lnTo>
                <a:lnTo>
                  <a:pt x="71060" y="38870"/>
                </a:lnTo>
                <a:lnTo>
                  <a:pt x="71230" y="38630"/>
                </a:lnTo>
                <a:lnTo>
                  <a:pt x="71290" y="38570"/>
                </a:lnTo>
                <a:lnTo>
                  <a:pt x="71340" y="38540"/>
                </a:lnTo>
                <a:lnTo>
                  <a:pt x="71370" y="38520"/>
                </a:lnTo>
                <a:lnTo>
                  <a:pt x="71410" y="38500"/>
                </a:lnTo>
                <a:lnTo>
                  <a:pt x="71440" y="38470"/>
                </a:lnTo>
                <a:lnTo>
                  <a:pt x="71460" y="38410"/>
                </a:lnTo>
                <a:lnTo>
                  <a:pt x="71470" y="38330"/>
                </a:lnTo>
                <a:lnTo>
                  <a:pt x="71420" y="37960"/>
                </a:lnTo>
                <a:lnTo>
                  <a:pt x="71430" y="37900"/>
                </a:lnTo>
                <a:lnTo>
                  <a:pt x="71460" y="37810"/>
                </a:lnTo>
                <a:lnTo>
                  <a:pt x="71580" y="37590"/>
                </a:lnTo>
                <a:lnTo>
                  <a:pt x="71610" y="37490"/>
                </a:lnTo>
                <a:lnTo>
                  <a:pt x="71600" y="37300"/>
                </a:lnTo>
                <a:lnTo>
                  <a:pt x="71580" y="37210"/>
                </a:lnTo>
                <a:lnTo>
                  <a:pt x="71560" y="37150"/>
                </a:lnTo>
                <a:lnTo>
                  <a:pt x="71540" y="37120"/>
                </a:lnTo>
                <a:lnTo>
                  <a:pt x="71530" y="37070"/>
                </a:lnTo>
                <a:lnTo>
                  <a:pt x="71510" y="37040"/>
                </a:lnTo>
                <a:lnTo>
                  <a:pt x="71480" y="37020"/>
                </a:lnTo>
                <a:lnTo>
                  <a:pt x="71440" y="37020"/>
                </a:lnTo>
                <a:lnTo>
                  <a:pt x="71400" y="37020"/>
                </a:lnTo>
                <a:lnTo>
                  <a:pt x="71360" y="37020"/>
                </a:lnTo>
                <a:lnTo>
                  <a:pt x="71320" y="37010"/>
                </a:lnTo>
                <a:lnTo>
                  <a:pt x="71290" y="36990"/>
                </a:lnTo>
                <a:lnTo>
                  <a:pt x="71270" y="36960"/>
                </a:lnTo>
                <a:lnTo>
                  <a:pt x="71240" y="36930"/>
                </a:lnTo>
                <a:lnTo>
                  <a:pt x="71200" y="36920"/>
                </a:lnTo>
                <a:lnTo>
                  <a:pt x="71060" y="36890"/>
                </a:lnTo>
                <a:lnTo>
                  <a:pt x="71030" y="36870"/>
                </a:lnTo>
                <a:lnTo>
                  <a:pt x="71010" y="36840"/>
                </a:lnTo>
                <a:lnTo>
                  <a:pt x="71010" y="36790"/>
                </a:lnTo>
                <a:lnTo>
                  <a:pt x="71160" y="35990"/>
                </a:lnTo>
                <a:lnTo>
                  <a:pt x="71170" y="35950"/>
                </a:lnTo>
                <a:lnTo>
                  <a:pt x="71230" y="35870"/>
                </a:lnTo>
                <a:lnTo>
                  <a:pt x="71660" y="35380"/>
                </a:lnTo>
                <a:lnTo>
                  <a:pt x="71690" y="35320"/>
                </a:lnTo>
                <a:lnTo>
                  <a:pt x="71730" y="35230"/>
                </a:lnTo>
                <a:lnTo>
                  <a:pt x="71840" y="34840"/>
                </a:lnTo>
                <a:lnTo>
                  <a:pt x="71890" y="34750"/>
                </a:lnTo>
                <a:lnTo>
                  <a:pt x="71930" y="34690"/>
                </a:lnTo>
                <a:lnTo>
                  <a:pt x="72270" y="34330"/>
                </a:lnTo>
                <a:lnTo>
                  <a:pt x="72690" y="34450"/>
                </a:lnTo>
                <a:lnTo>
                  <a:pt x="72740" y="34480"/>
                </a:lnTo>
                <a:lnTo>
                  <a:pt x="72790" y="34530"/>
                </a:lnTo>
                <a:lnTo>
                  <a:pt x="72810" y="34570"/>
                </a:lnTo>
                <a:lnTo>
                  <a:pt x="72820" y="34630"/>
                </a:lnTo>
                <a:lnTo>
                  <a:pt x="72860" y="34750"/>
                </a:lnTo>
                <a:lnTo>
                  <a:pt x="72890" y="34770"/>
                </a:lnTo>
                <a:lnTo>
                  <a:pt x="72930" y="34760"/>
                </a:lnTo>
                <a:lnTo>
                  <a:pt x="72960" y="34740"/>
                </a:lnTo>
                <a:lnTo>
                  <a:pt x="72990" y="34720"/>
                </a:lnTo>
                <a:lnTo>
                  <a:pt x="73050" y="34660"/>
                </a:lnTo>
                <a:lnTo>
                  <a:pt x="73110" y="34630"/>
                </a:lnTo>
                <a:lnTo>
                  <a:pt x="73190" y="34610"/>
                </a:lnTo>
                <a:lnTo>
                  <a:pt x="73490" y="34580"/>
                </a:lnTo>
                <a:lnTo>
                  <a:pt x="73560" y="34560"/>
                </a:lnTo>
                <a:lnTo>
                  <a:pt x="73580" y="34530"/>
                </a:lnTo>
                <a:lnTo>
                  <a:pt x="73770" y="34270"/>
                </a:lnTo>
                <a:lnTo>
                  <a:pt x="73810" y="34230"/>
                </a:lnTo>
                <a:lnTo>
                  <a:pt x="73870" y="34190"/>
                </a:lnTo>
                <a:lnTo>
                  <a:pt x="73980" y="34130"/>
                </a:lnTo>
                <a:lnTo>
                  <a:pt x="74050" y="34120"/>
                </a:lnTo>
                <a:lnTo>
                  <a:pt x="74100" y="34120"/>
                </a:lnTo>
                <a:lnTo>
                  <a:pt x="74180" y="34160"/>
                </a:lnTo>
                <a:lnTo>
                  <a:pt x="74250" y="34210"/>
                </a:lnTo>
                <a:lnTo>
                  <a:pt x="74540" y="34460"/>
                </a:lnTo>
                <a:lnTo>
                  <a:pt x="74580" y="34480"/>
                </a:lnTo>
                <a:lnTo>
                  <a:pt x="74610" y="34500"/>
                </a:lnTo>
                <a:lnTo>
                  <a:pt x="74690" y="34540"/>
                </a:lnTo>
                <a:lnTo>
                  <a:pt x="74980" y="34640"/>
                </a:lnTo>
                <a:lnTo>
                  <a:pt x="75060" y="34680"/>
                </a:lnTo>
                <a:lnTo>
                  <a:pt x="75210" y="34780"/>
                </a:lnTo>
                <a:lnTo>
                  <a:pt x="75460" y="34900"/>
                </a:lnTo>
                <a:lnTo>
                  <a:pt x="75570" y="34940"/>
                </a:lnTo>
                <a:lnTo>
                  <a:pt x="75650" y="34950"/>
                </a:lnTo>
                <a:lnTo>
                  <a:pt x="75710" y="34950"/>
                </a:lnTo>
                <a:lnTo>
                  <a:pt x="75920" y="34910"/>
                </a:lnTo>
                <a:lnTo>
                  <a:pt x="76260" y="34890"/>
                </a:lnTo>
                <a:lnTo>
                  <a:pt x="76370" y="34900"/>
                </a:lnTo>
                <a:lnTo>
                  <a:pt x="76440" y="34920"/>
                </a:lnTo>
                <a:lnTo>
                  <a:pt x="77050" y="35720"/>
                </a:lnTo>
                <a:lnTo>
                  <a:pt x="77170" y="35830"/>
                </a:lnTo>
                <a:lnTo>
                  <a:pt x="77230" y="35870"/>
                </a:lnTo>
                <a:lnTo>
                  <a:pt x="77790" y="36200"/>
                </a:lnTo>
                <a:lnTo>
                  <a:pt x="77830" y="36220"/>
                </a:lnTo>
                <a:lnTo>
                  <a:pt x="77860" y="36250"/>
                </a:lnTo>
                <a:lnTo>
                  <a:pt x="77880" y="36280"/>
                </a:lnTo>
                <a:lnTo>
                  <a:pt x="77920" y="36350"/>
                </a:lnTo>
                <a:lnTo>
                  <a:pt x="77970" y="36510"/>
                </a:lnTo>
                <a:lnTo>
                  <a:pt x="78140" y="37370"/>
                </a:lnTo>
                <a:lnTo>
                  <a:pt x="78170" y="37420"/>
                </a:lnTo>
                <a:lnTo>
                  <a:pt x="78210" y="37510"/>
                </a:lnTo>
                <a:lnTo>
                  <a:pt x="78260" y="37550"/>
                </a:lnTo>
                <a:lnTo>
                  <a:pt x="78310" y="37580"/>
                </a:lnTo>
                <a:lnTo>
                  <a:pt x="78850" y="37730"/>
                </a:lnTo>
                <a:lnTo>
                  <a:pt x="78950" y="37770"/>
                </a:lnTo>
                <a:lnTo>
                  <a:pt x="79010" y="37810"/>
                </a:lnTo>
                <a:lnTo>
                  <a:pt x="79100" y="37950"/>
                </a:lnTo>
                <a:lnTo>
                  <a:pt x="79200" y="38220"/>
                </a:lnTo>
                <a:lnTo>
                  <a:pt x="79280" y="38340"/>
                </a:lnTo>
                <a:lnTo>
                  <a:pt x="79540" y="38610"/>
                </a:lnTo>
                <a:lnTo>
                  <a:pt x="79800" y="38690"/>
                </a:lnTo>
                <a:lnTo>
                  <a:pt x="79850" y="38720"/>
                </a:lnTo>
                <a:lnTo>
                  <a:pt x="80000" y="38850"/>
                </a:lnTo>
                <a:lnTo>
                  <a:pt x="80010" y="38860"/>
                </a:lnTo>
                <a:lnTo>
                  <a:pt x="80010" y="39030"/>
                </a:lnTo>
                <a:lnTo>
                  <a:pt x="80480" y="38830"/>
                </a:lnTo>
                <a:lnTo>
                  <a:pt x="80630" y="38830"/>
                </a:lnTo>
                <a:lnTo>
                  <a:pt x="80740" y="38920"/>
                </a:lnTo>
                <a:lnTo>
                  <a:pt x="80790" y="39040"/>
                </a:lnTo>
                <a:lnTo>
                  <a:pt x="80840" y="39160"/>
                </a:lnTo>
                <a:lnTo>
                  <a:pt x="80910" y="39260"/>
                </a:lnTo>
                <a:lnTo>
                  <a:pt x="81000" y="39320"/>
                </a:lnTo>
                <a:lnTo>
                  <a:pt x="81360" y="39470"/>
                </a:lnTo>
                <a:lnTo>
                  <a:pt x="82080" y="40010"/>
                </a:lnTo>
                <a:lnTo>
                  <a:pt x="82800" y="40260"/>
                </a:lnTo>
                <a:lnTo>
                  <a:pt x="83010" y="40400"/>
                </a:lnTo>
                <a:lnTo>
                  <a:pt x="83420" y="41090"/>
                </a:lnTo>
                <a:lnTo>
                  <a:pt x="83470" y="41220"/>
                </a:lnTo>
                <a:lnTo>
                  <a:pt x="83480" y="41240"/>
                </a:lnTo>
                <a:lnTo>
                  <a:pt x="83470" y="41260"/>
                </a:lnTo>
                <a:lnTo>
                  <a:pt x="83410" y="41350"/>
                </a:lnTo>
                <a:lnTo>
                  <a:pt x="83250" y="41620"/>
                </a:lnTo>
                <a:lnTo>
                  <a:pt x="82780" y="41900"/>
                </a:lnTo>
                <a:lnTo>
                  <a:pt x="81150" y="42570"/>
                </a:lnTo>
                <a:lnTo>
                  <a:pt x="80970" y="42710"/>
                </a:lnTo>
                <a:lnTo>
                  <a:pt x="80920" y="42780"/>
                </a:lnTo>
                <a:lnTo>
                  <a:pt x="80810" y="42910"/>
                </a:lnTo>
                <a:lnTo>
                  <a:pt x="80890" y="42980"/>
                </a:lnTo>
                <a:lnTo>
                  <a:pt x="81020" y="43060"/>
                </a:lnTo>
                <a:lnTo>
                  <a:pt x="81010" y="43280"/>
                </a:lnTo>
                <a:lnTo>
                  <a:pt x="81000" y="43300"/>
                </a:lnTo>
                <a:lnTo>
                  <a:pt x="80870" y="43450"/>
                </a:lnTo>
                <a:lnTo>
                  <a:pt x="80740" y="43530"/>
                </a:lnTo>
                <a:lnTo>
                  <a:pt x="80540" y="43650"/>
                </a:lnTo>
                <a:lnTo>
                  <a:pt x="80400" y="43740"/>
                </a:lnTo>
                <a:lnTo>
                  <a:pt x="80380" y="43760"/>
                </a:lnTo>
                <a:lnTo>
                  <a:pt x="80270" y="43880"/>
                </a:lnTo>
                <a:lnTo>
                  <a:pt x="80250" y="44120"/>
                </a:lnTo>
                <a:lnTo>
                  <a:pt x="80330" y="44350"/>
                </a:lnTo>
                <a:lnTo>
                  <a:pt x="80470" y="44560"/>
                </a:lnTo>
                <a:lnTo>
                  <a:pt x="80960" y="45110"/>
                </a:lnTo>
                <a:lnTo>
                  <a:pt x="81230" y="45490"/>
                </a:lnTo>
                <a:lnTo>
                  <a:pt x="81420" y="45900"/>
                </a:lnTo>
                <a:lnTo>
                  <a:pt x="81550" y="46380"/>
                </a:lnTo>
                <a:lnTo>
                  <a:pt x="81620" y="47210"/>
                </a:lnTo>
                <a:lnTo>
                  <a:pt x="81630" y="47390"/>
                </a:lnTo>
                <a:lnTo>
                  <a:pt x="81640" y="47500"/>
                </a:lnTo>
                <a:lnTo>
                  <a:pt x="81590" y="48060"/>
                </a:lnTo>
                <a:lnTo>
                  <a:pt x="81450" y="48530"/>
                </a:lnTo>
                <a:lnTo>
                  <a:pt x="81180" y="48850"/>
                </a:lnTo>
                <a:lnTo>
                  <a:pt x="81100" y="48960"/>
                </a:lnTo>
                <a:lnTo>
                  <a:pt x="80690" y="49160"/>
                </a:lnTo>
                <a:lnTo>
                  <a:pt x="80240" y="49300"/>
                </a:lnTo>
                <a:lnTo>
                  <a:pt x="79790" y="49530"/>
                </a:lnTo>
                <a:lnTo>
                  <a:pt x="79740" y="49580"/>
                </a:lnTo>
                <a:lnTo>
                  <a:pt x="79680" y="49630"/>
                </a:lnTo>
                <a:lnTo>
                  <a:pt x="79620" y="49700"/>
                </a:lnTo>
                <a:lnTo>
                  <a:pt x="79330" y="49970"/>
                </a:lnTo>
                <a:lnTo>
                  <a:pt x="79090" y="50200"/>
                </a:lnTo>
                <a:lnTo>
                  <a:pt x="78990" y="50260"/>
                </a:lnTo>
                <a:lnTo>
                  <a:pt x="78900" y="50310"/>
                </a:lnTo>
                <a:lnTo>
                  <a:pt x="78370" y="50610"/>
                </a:lnTo>
                <a:lnTo>
                  <a:pt x="78270" y="50690"/>
                </a:lnTo>
                <a:lnTo>
                  <a:pt x="78230" y="50720"/>
                </a:lnTo>
                <a:lnTo>
                  <a:pt x="78210" y="50920"/>
                </a:lnTo>
                <a:lnTo>
                  <a:pt x="78360" y="51080"/>
                </a:lnTo>
                <a:lnTo>
                  <a:pt x="78800" y="51340"/>
                </a:lnTo>
                <a:lnTo>
                  <a:pt x="78880" y="51430"/>
                </a:lnTo>
                <a:lnTo>
                  <a:pt x="79030" y="51650"/>
                </a:lnTo>
                <a:lnTo>
                  <a:pt x="79120" y="51720"/>
                </a:lnTo>
                <a:lnTo>
                  <a:pt x="79220" y="51730"/>
                </a:lnTo>
                <a:lnTo>
                  <a:pt x="79410" y="51650"/>
                </a:lnTo>
                <a:lnTo>
                  <a:pt x="79560" y="51670"/>
                </a:lnTo>
                <a:lnTo>
                  <a:pt x="79830" y="51820"/>
                </a:lnTo>
                <a:lnTo>
                  <a:pt x="79940" y="51980"/>
                </a:lnTo>
                <a:lnTo>
                  <a:pt x="80010" y="52490"/>
                </a:lnTo>
                <a:lnTo>
                  <a:pt x="80530" y="53630"/>
                </a:lnTo>
                <a:lnTo>
                  <a:pt x="80800" y="54230"/>
                </a:lnTo>
                <a:lnTo>
                  <a:pt x="80810" y="54250"/>
                </a:lnTo>
                <a:lnTo>
                  <a:pt x="80850" y="54320"/>
                </a:lnTo>
                <a:lnTo>
                  <a:pt x="80770" y="55030"/>
                </a:lnTo>
                <a:lnTo>
                  <a:pt x="80730" y="55160"/>
                </a:lnTo>
                <a:lnTo>
                  <a:pt x="80670" y="55390"/>
                </a:lnTo>
                <a:lnTo>
                  <a:pt x="80450" y="55220"/>
                </a:lnTo>
                <a:lnTo>
                  <a:pt x="80480" y="54980"/>
                </a:lnTo>
                <a:lnTo>
                  <a:pt x="80600" y="54710"/>
                </a:lnTo>
                <a:lnTo>
                  <a:pt x="80670" y="54470"/>
                </a:lnTo>
                <a:lnTo>
                  <a:pt x="80620" y="54270"/>
                </a:lnTo>
                <a:lnTo>
                  <a:pt x="79550" y="52420"/>
                </a:lnTo>
                <a:lnTo>
                  <a:pt x="79170" y="52020"/>
                </a:lnTo>
                <a:lnTo>
                  <a:pt x="77210" y="50590"/>
                </a:lnTo>
                <a:lnTo>
                  <a:pt x="76670" y="50060"/>
                </a:lnTo>
                <a:lnTo>
                  <a:pt x="77130" y="49490"/>
                </a:lnTo>
                <a:lnTo>
                  <a:pt x="77220" y="49440"/>
                </a:lnTo>
                <a:lnTo>
                  <a:pt x="77310" y="49280"/>
                </a:lnTo>
                <a:lnTo>
                  <a:pt x="77480" y="49070"/>
                </a:lnTo>
                <a:lnTo>
                  <a:pt x="77590" y="48820"/>
                </a:lnTo>
                <a:lnTo>
                  <a:pt x="77490" y="48570"/>
                </a:lnTo>
                <a:lnTo>
                  <a:pt x="76970" y="47920"/>
                </a:lnTo>
                <a:lnTo>
                  <a:pt x="76890" y="47740"/>
                </a:lnTo>
                <a:lnTo>
                  <a:pt x="76880" y="47500"/>
                </a:lnTo>
                <a:lnTo>
                  <a:pt x="76990" y="47420"/>
                </a:lnTo>
                <a:lnTo>
                  <a:pt x="77190" y="47360"/>
                </a:lnTo>
                <a:lnTo>
                  <a:pt x="77430" y="47200"/>
                </a:lnTo>
                <a:lnTo>
                  <a:pt x="77250" y="47150"/>
                </a:lnTo>
                <a:lnTo>
                  <a:pt x="76790" y="47170"/>
                </a:lnTo>
                <a:lnTo>
                  <a:pt x="76560" y="47090"/>
                </a:lnTo>
                <a:lnTo>
                  <a:pt x="76440" y="46950"/>
                </a:lnTo>
                <a:lnTo>
                  <a:pt x="76130" y="46330"/>
                </a:lnTo>
                <a:lnTo>
                  <a:pt x="76180" y="46250"/>
                </a:lnTo>
                <a:lnTo>
                  <a:pt x="76210" y="46190"/>
                </a:lnTo>
                <a:lnTo>
                  <a:pt x="76240" y="46100"/>
                </a:lnTo>
                <a:lnTo>
                  <a:pt x="76350" y="46100"/>
                </a:lnTo>
                <a:lnTo>
                  <a:pt x="76500" y="46360"/>
                </a:lnTo>
                <a:lnTo>
                  <a:pt x="76540" y="46490"/>
                </a:lnTo>
                <a:lnTo>
                  <a:pt x="76560" y="46700"/>
                </a:lnTo>
                <a:lnTo>
                  <a:pt x="76630" y="46740"/>
                </a:lnTo>
                <a:lnTo>
                  <a:pt x="77100" y="46550"/>
                </a:lnTo>
                <a:lnTo>
                  <a:pt x="77100" y="46430"/>
                </a:lnTo>
                <a:lnTo>
                  <a:pt x="76890" y="46340"/>
                </a:lnTo>
                <a:lnTo>
                  <a:pt x="76660" y="46170"/>
                </a:lnTo>
                <a:lnTo>
                  <a:pt x="76460" y="45970"/>
                </a:lnTo>
                <a:lnTo>
                  <a:pt x="76350" y="45780"/>
                </a:lnTo>
                <a:lnTo>
                  <a:pt x="76240" y="45780"/>
                </a:lnTo>
                <a:lnTo>
                  <a:pt x="76120" y="45970"/>
                </a:lnTo>
                <a:lnTo>
                  <a:pt x="75830" y="45980"/>
                </a:lnTo>
                <a:lnTo>
                  <a:pt x="75500" y="45950"/>
                </a:lnTo>
                <a:lnTo>
                  <a:pt x="75260" y="46000"/>
                </a:lnTo>
                <a:lnTo>
                  <a:pt x="75140" y="45780"/>
                </a:lnTo>
                <a:lnTo>
                  <a:pt x="74960" y="45560"/>
                </a:lnTo>
                <a:lnTo>
                  <a:pt x="74740" y="45440"/>
                </a:lnTo>
                <a:lnTo>
                  <a:pt x="74510" y="45560"/>
                </a:lnTo>
                <a:lnTo>
                  <a:pt x="74010" y="45260"/>
                </a:lnTo>
                <a:lnTo>
                  <a:pt x="73870" y="45020"/>
                </a:lnTo>
                <a:lnTo>
                  <a:pt x="73970" y="44690"/>
                </a:lnTo>
                <a:lnTo>
                  <a:pt x="73860" y="44680"/>
                </a:lnTo>
                <a:lnTo>
                  <a:pt x="73750" y="44690"/>
                </a:lnTo>
                <a:lnTo>
                  <a:pt x="73820" y="44430"/>
                </a:lnTo>
                <a:lnTo>
                  <a:pt x="73590" y="44300"/>
                </a:lnTo>
                <a:lnTo>
                  <a:pt x="73260" y="44230"/>
                </a:lnTo>
                <a:lnTo>
                  <a:pt x="73000" y="44140"/>
                </a:lnTo>
                <a:lnTo>
                  <a:pt x="72900" y="44330"/>
                </a:lnTo>
                <a:lnTo>
                  <a:pt x="72820" y="44320"/>
                </a:lnTo>
                <a:lnTo>
                  <a:pt x="72710" y="44240"/>
                </a:lnTo>
                <a:lnTo>
                  <a:pt x="72560" y="44240"/>
                </a:lnTo>
                <a:lnTo>
                  <a:pt x="72480" y="44330"/>
                </a:lnTo>
                <a:lnTo>
                  <a:pt x="72460" y="44440"/>
                </a:lnTo>
                <a:lnTo>
                  <a:pt x="72400" y="44540"/>
                </a:lnTo>
                <a:lnTo>
                  <a:pt x="72180" y="44580"/>
                </a:lnTo>
                <a:lnTo>
                  <a:pt x="71660" y="44500"/>
                </a:lnTo>
                <a:lnTo>
                  <a:pt x="71450" y="44580"/>
                </a:lnTo>
                <a:lnTo>
                  <a:pt x="71370" y="44900"/>
                </a:lnTo>
                <a:lnTo>
                  <a:pt x="71490" y="44800"/>
                </a:lnTo>
                <a:lnTo>
                  <a:pt x="71580" y="44800"/>
                </a:lnTo>
                <a:lnTo>
                  <a:pt x="72140" y="45630"/>
                </a:lnTo>
                <a:lnTo>
                  <a:pt x="72210" y="45890"/>
                </a:lnTo>
                <a:lnTo>
                  <a:pt x="72540" y="46400"/>
                </a:lnTo>
                <a:lnTo>
                  <a:pt x="72660" y="46550"/>
                </a:lnTo>
                <a:lnTo>
                  <a:pt x="72870" y="46660"/>
                </a:lnTo>
                <a:lnTo>
                  <a:pt x="73460" y="46840"/>
                </a:lnTo>
                <a:lnTo>
                  <a:pt x="73700" y="46870"/>
                </a:lnTo>
                <a:lnTo>
                  <a:pt x="73910" y="47000"/>
                </a:lnTo>
                <a:lnTo>
                  <a:pt x="74120" y="47250"/>
                </a:lnTo>
                <a:lnTo>
                  <a:pt x="74320" y="47420"/>
                </a:lnTo>
                <a:lnTo>
                  <a:pt x="74510" y="47300"/>
                </a:lnTo>
                <a:lnTo>
                  <a:pt x="74520" y="47700"/>
                </a:lnTo>
                <a:lnTo>
                  <a:pt x="74490" y="47860"/>
                </a:lnTo>
                <a:lnTo>
                  <a:pt x="74400" y="47970"/>
                </a:lnTo>
                <a:lnTo>
                  <a:pt x="74400" y="48080"/>
                </a:lnTo>
                <a:lnTo>
                  <a:pt x="74630" y="48400"/>
                </a:lnTo>
                <a:lnTo>
                  <a:pt x="74730" y="48960"/>
                </a:lnTo>
                <a:lnTo>
                  <a:pt x="74690" y="49540"/>
                </a:lnTo>
                <a:lnTo>
                  <a:pt x="74510" y="49940"/>
                </a:lnTo>
                <a:lnTo>
                  <a:pt x="74160" y="49950"/>
                </a:lnTo>
                <a:lnTo>
                  <a:pt x="73580" y="49770"/>
                </a:lnTo>
                <a:lnTo>
                  <a:pt x="73040" y="49500"/>
                </a:lnTo>
                <a:lnTo>
                  <a:pt x="72780" y="49290"/>
                </a:lnTo>
                <a:lnTo>
                  <a:pt x="72880" y="49290"/>
                </a:lnTo>
                <a:lnTo>
                  <a:pt x="72950" y="49340"/>
                </a:lnTo>
                <a:lnTo>
                  <a:pt x="73010" y="49370"/>
                </a:lnTo>
                <a:lnTo>
                  <a:pt x="73220" y="49390"/>
                </a:lnTo>
                <a:lnTo>
                  <a:pt x="72920" y="49260"/>
                </a:lnTo>
                <a:lnTo>
                  <a:pt x="72790" y="49180"/>
                </a:lnTo>
                <a:lnTo>
                  <a:pt x="72660" y="49060"/>
                </a:lnTo>
                <a:lnTo>
                  <a:pt x="72660" y="49290"/>
                </a:lnTo>
                <a:lnTo>
                  <a:pt x="71750" y="48890"/>
                </a:lnTo>
                <a:lnTo>
                  <a:pt x="71430" y="48840"/>
                </a:lnTo>
                <a:lnTo>
                  <a:pt x="70460" y="48960"/>
                </a:lnTo>
                <a:lnTo>
                  <a:pt x="70190" y="48960"/>
                </a:lnTo>
                <a:lnTo>
                  <a:pt x="69970" y="48850"/>
                </a:lnTo>
                <a:lnTo>
                  <a:pt x="69750" y="48630"/>
                </a:lnTo>
                <a:lnTo>
                  <a:pt x="69370" y="48130"/>
                </a:lnTo>
                <a:lnTo>
                  <a:pt x="68000" y="46850"/>
                </a:lnTo>
                <a:lnTo>
                  <a:pt x="67910" y="46700"/>
                </a:lnTo>
                <a:lnTo>
                  <a:pt x="67840" y="46690"/>
                </a:lnTo>
                <a:lnTo>
                  <a:pt x="67520" y="46550"/>
                </a:lnTo>
                <a:lnTo>
                  <a:pt x="67420" y="46490"/>
                </a:lnTo>
                <a:lnTo>
                  <a:pt x="67370" y="46000"/>
                </a:lnTo>
                <a:lnTo>
                  <a:pt x="67850" y="45250"/>
                </a:lnTo>
                <a:lnTo>
                  <a:pt x="67960" y="45120"/>
                </a:lnTo>
                <a:lnTo>
                  <a:pt x="68210" y="44980"/>
                </a:lnTo>
                <a:lnTo>
                  <a:pt x="68380" y="44910"/>
                </a:lnTo>
                <a:lnTo>
                  <a:pt x="68460" y="44960"/>
                </a:lnTo>
                <a:lnTo>
                  <a:pt x="68510" y="45050"/>
                </a:lnTo>
                <a:lnTo>
                  <a:pt x="68620" y="44940"/>
                </a:lnTo>
                <a:lnTo>
                  <a:pt x="69000" y="44350"/>
                </a:lnTo>
                <a:lnTo>
                  <a:pt x="69110" y="44240"/>
                </a:lnTo>
                <a:lnTo>
                  <a:pt x="68910" y="43990"/>
                </a:lnTo>
                <a:lnTo>
                  <a:pt x="69150" y="43700"/>
                </a:lnTo>
                <a:lnTo>
                  <a:pt x="69580" y="43470"/>
                </a:lnTo>
                <a:lnTo>
                  <a:pt x="69970" y="43370"/>
                </a:lnTo>
                <a:lnTo>
                  <a:pt x="69970" y="43270"/>
                </a:lnTo>
                <a:lnTo>
                  <a:pt x="69630" y="43230"/>
                </a:lnTo>
                <a:lnTo>
                  <a:pt x="69450" y="43240"/>
                </a:lnTo>
                <a:lnTo>
                  <a:pt x="69340" y="43340"/>
                </a:lnTo>
                <a:lnTo>
                  <a:pt x="69150" y="43540"/>
                </a:lnTo>
                <a:lnTo>
                  <a:pt x="68970" y="43620"/>
                </a:lnTo>
                <a:lnTo>
                  <a:pt x="68910" y="43470"/>
                </a:lnTo>
                <a:lnTo>
                  <a:pt x="68980" y="43200"/>
                </a:lnTo>
                <a:lnTo>
                  <a:pt x="69200" y="42930"/>
                </a:lnTo>
                <a:lnTo>
                  <a:pt x="69590" y="42740"/>
                </a:lnTo>
                <a:lnTo>
                  <a:pt x="69770" y="42620"/>
                </a:lnTo>
                <a:lnTo>
                  <a:pt x="69850" y="42440"/>
                </a:lnTo>
                <a:lnTo>
                  <a:pt x="69750" y="42270"/>
                </a:lnTo>
                <a:lnTo>
                  <a:pt x="69550" y="42160"/>
                </a:lnTo>
                <a:lnTo>
                  <a:pt x="69360" y="42010"/>
                </a:lnTo>
                <a:lnTo>
                  <a:pt x="69320" y="41730"/>
                </a:lnTo>
                <a:lnTo>
                  <a:pt x="69630" y="41890"/>
                </a:lnTo>
                <a:lnTo>
                  <a:pt x="69770" y="41940"/>
                </a:lnTo>
                <a:lnTo>
                  <a:pt x="69970" y="41940"/>
                </a:lnTo>
                <a:lnTo>
                  <a:pt x="69870" y="41820"/>
                </a:lnTo>
                <a:lnTo>
                  <a:pt x="69750" y="41730"/>
                </a:lnTo>
                <a:lnTo>
                  <a:pt x="69530" y="41610"/>
                </a:lnTo>
                <a:lnTo>
                  <a:pt x="69430" y="41530"/>
                </a:lnTo>
                <a:lnTo>
                  <a:pt x="69380" y="41460"/>
                </a:lnTo>
                <a:lnTo>
                  <a:pt x="69290" y="41410"/>
                </a:lnTo>
                <a:lnTo>
                  <a:pt x="69110" y="41400"/>
                </a:lnTo>
                <a:lnTo>
                  <a:pt x="69300" y="41280"/>
                </a:lnTo>
                <a:lnTo>
                  <a:pt x="69270" y="41200"/>
                </a:lnTo>
                <a:lnTo>
                  <a:pt x="69160" y="41130"/>
                </a:lnTo>
                <a:lnTo>
                  <a:pt x="69110" y="41080"/>
                </a:lnTo>
                <a:lnTo>
                  <a:pt x="69180" y="40900"/>
                </a:lnTo>
                <a:lnTo>
                  <a:pt x="69260" y="40770"/>
                </a:lnTo>
                <a:lnTo>
                  <a:pt x="69370" y="40660"/>
                </a:lnTo>
                <a:lnTo>
                  <a:pt x="69530" y="40520"/>
                </a:lnTo>
                <a:lnTo>
                  <a:pt x="69110" y="39420"/>
                </a:lnTo>
                <a:lnTo>
                  <a:pt x="69030" y="39280"/>
                </a:lnTo>
                <a:lnTo>
                  <a:pt x="68770" y="39000"/>
                </a:lnTo>
                <a:lnTo>
                  <a:pt x="68660" y="39100"/>
                </a:lnTo>
                <a:lnTo>
                  <a:pt x="68310" y="38640"/>
                </a:lnTo>
                <a:lnTo>
                  <a:pt x="67990" y="38100"/>
                </a:lnTo>
                <a:lnTo>
                  <a:pt x="67570" y="37680"/>
                </a:lnTo>
                <a:lnTo>
                  <a:pt x="66940" y="37570"/>
                </a:lnTo>
                <a:lnTo>
                  <a:pt x="66980" y="37150"/>
                </a:lnTo>
                <a:lnTo>
                  <a:pt x="66630" y="36800"/>
                </a:lnTo>
                <a:lnTo>
                  <a:pt x="66150" y="36560"/>
                </a:lnTo>
                <a:lnTo>
                  <a:pt x="65800" y="36460"/>
                </a:lnTo>
                <a:lnTo>
                  <a:pt x="64560" y="35270"/>
                </a:lnTo>
                <a:lnTo>
                  <a:pt x="63340" y="34700"/>
                </a:lnTo>
                <a:lnTo>
                  <a:pt x="63150" y="34550"/>
                </a:lnTo>
                <a:lnTo>
                  <a:pt x="61630" y="33950"/>
                </a:lnTo>
                <a:lnTo>
                  <a:pt x="61530" y="33950"/>
                </a:lnTo>
                <a:lnTo>
                  <a:pt x="61430" y="34030"/>
                </a:lnTo>
                <a:lnTo>
                  <a:pt x="61340" y="34030"/>
                </a:lnTo>
                <a:lnTo>
                  <a:pt x="61270" y="33960"/>
                </a:lnTo>
                <a:lnTo>
                  <a:pt x="61210" y="33830"/>
                </a:lnTo>
                <a:lnTo>
                  <a:pt x="60990" y="33930"/>
                </a:lnTo>
                <a:lnTo>
                  <a:pt x="60860" y="33820"/>
                </a:lnTo>
                <a:lnTo>
                  <a:pt x="60710" y="33670"/>
                </a:lnTo>
                <a:lnTo>
                  <a:pt x="60440" y="33620"/>
                </a:lnTo>
                <a:lnTo>
                  <a:pt x="60610" y="33330"/>
                </a:lnTo>
                <a:lnTo>
                  <a:pt x="60390" y="32910"/>
                </a:lnTo>
                <a:lnTo>
                  <a:pt x="59980" y="32550"/>
                </a:lnTo>
                <a:lnTo>
                  <a:pt x="59580" y="32410"/>
                </a:lnTo>
                <a:lnTo>
                  <a:pt x="59580" y="32520"/>
                </a:lnTo>
                <a:lnTo>
                  <a:pt x="59720" y="32550"/>
                </a:lnTo>
                <a:lnTo>
                  <a:pt x="59810" y="32590"/>
                </a:lnTo>
                <a:lnTo>
                  <a:pt x="60020" y="32740"/>
                </a:lnTo>
                <a:lnTo>
                  <a:pt x="59610" y="32670"/>
                </a:lnTo>
                <a:lnTo>
                  <a:pt x="58960" y="32280"/>
                </a:lnTo>
                <a:lnTo>
                  <a:pt x="58550" y="32190"/>
                </a:lnTo>
                <a:lnTo>
                  <a:pt x="58150" y="32160"/>
                </a:lnTo>
                <a:lnTo>
                  <a:pt x="56040" y="31570"/>
                </a:lnTo>
                <a:lnTo>
                  <a:pt x="55630" y="31540"/>
                </a:lnTo>
                <a:lnTo>
                  <a:pt x="55440" y="31570"/>
                </a:lnTo>
                <a:lnTo>
                  <a:pt x="55240" y="31640"/>
                </a:lnTo>
                <a:lnTo>
                  <a:pt x="55030" y="31680"/>
                </a:lnTo>
                <a:lnTo>
                  <a:pt x="54820" y="31650"/>
                </a:lnTo>
                <a:lnTo>
                  <a:pt x="54630" y="31490"/>
                </a:lnTo>
                <a:lnTo>
                  <a:pt x="54570" y="31300"/>
                </a:lnTo>
                <a:lnTo>
                  <a:pt x="54500" y="31150"/>
                </a:lnTo>
                <a:lnTo>
                  <a:pt x="54280" y="31100"/>
                </a:lnTo>
                <a:lnTo>
                  <a:pt x="54320" y="31160"/>
                </a:lnTo>
                <a:lnTo>
                  <a:pt x="54340" y="31210"/>
                </a:lnTo>
                <a:lnTo>
                  <a:pt x="54380" y="31330"/>
                </a:lnTo>
                <a:lnTo>
                  <a:pt x="54120" y="31120"/>
                </a:lnTo>
                <a:lnTo>
                  <a:pt x="53530" y="30740"/>
                </a:lnTo>
                <a:lnTo>
                  <a:pt x="53420" y="30500"/>
                </a:lnTo>
                <a:lnTo>
                  <a:pt x="53360" y="30280"/>
                </a:lnTo>
                <a:lnTo>
                  <a:pt x="53220" y="30170"/>
                </a:lnTo>
                <a:lnTo>
                  <a:pt x="53050" y="30100"/>
                </a:lnTo>
                <a:lnTo>
                  <a:pt x="52880" y="30000"/>
                </a:lnTo>
                <a:lnTo>
                  <a:pt x="52820" y="29840"/>
                </a:lnTo>
                <a:lnTo>
                  <a:pt x="52850" y="29670"/>
                </a:lnTo>
                <a:lnTo>
                  <a:pt x="52800" y="29560"/>
                </a:lnTo>
                <a:lnTo>
                  <a:pt x="52560" y="29570"/>
                </a:lnTo>
                <a:lnTo>
                  <a:pt x="52620" y="29390"/>
                </a:lnTo>
                <a:lnTo>
                  <a:pt x="52600" y="29210"/>
                </a:lnTo>
                <a:lnTo>
                  <a:pt x="52560" y="29050"/>
                </a:lnTo>
                <a:lnTo>
                  <a:pt x="52560" y="28900"/>
                </a:lnTo>
                <a:lnTo>
                  <a:pt x="52650" y="28720"/>
                </a:lnTo>
                <a:lnTo>
                  <a:pt x="52920" y="28450"/>
                </a:lnTo>
                <a:lnTo>
                  <a:pt x="53030" y="28180"/>
                </a:lnTo>
                <a:lnTo>
                  <a:pt x="53140" y="28050"/>
                </a:lnTo>
                <a:lnTo>
                  <a:pt x="53250" y="27870"/>
                </a:lnTo>
                <a:lnTo>
                  <a:pt x="53300" y="27640"/>
                </a:lnTo>
                <a:lnTo>
                  <a:pt x="53250" y="27450"/>
                </a:lnTo>
                <a:lnTo>
                  <a:pt x="53120" y="27280"/>
                </a:lnTo>
                <a:lnTo>
                  <a:pt x="52880" y="27040"/>
                </a:lnTo>
                <a:lnTo>
                  <a:pt x="52240" y="26080"/>
                </a:lnTo>
                <a:lnTo>
                  <a:pt x="52060" y="25940"/>
                </a:lnTo>
                <a:lnTo>
                  <a:pt x="51800" y="25830"/>
                </a:lnTo>
                <a:lnTo>
                  <a:pt x="51840" y="25590"/>
                </a:lnTo>
                <a:lnTo>
                  <a:pt x="52060" y="25220"/>
                </a:lnTo>
                <a:lnTo>
                  <a:pt x="51670" y="24900"/>
                </a:lnTo>
                <a:lnTo>
                  <a:pt x="51600" y="24740"/>
                </a:lnTo>
                <a:lnTo>
                  <a:pt x="51680" y="24510"/>
                </a:lnTo>
                <a:lnTo>
                  <a:pt x="51230" y="24370"/>
                </a:lnTo>
                <a:lnTo>
                  <a:pt x="49830" y="24510"/>
                </a:lnTo>
                <a:lnTo>
                  <a:pt x="49830" y="24390"/>
                </a:lnTo>
                <a:lnTo>
                  <a:pt x="50030" y="24310"/>
                </a:lnTo>
                <a:lnTo>
                  <a:pt x="50270" y="24290"/>
                </a:lnTo>
                <a:lnTo>
                  <a:pt x="50820" y="24290"/>
                </a:lnTo>
                <a:lnTo>
                  <a:pt x="50820" y="24180"/>
                </a:lnTo>
                <a:lnTo>
                  <a:pt x="50320" y="24160"/>
                </a:lnTo>
                <a:lnTo>
                  <a:pt x="49870" y="24080"/>
                </a:lnTo>
                <a:lnTo>
                  <a:pt x="49460" y="23940"/>
                </a:lnTo>
                <a:lnTo>
                  <a:pt x="49090" y="23730"/>
                </a:lnTo>
                <a:lnTo>
                  <a:pt x="48610" y="23340"/>
                </a:lnTo>
                <a:lnTo>
                  <a:pt x="48540" y="23250"/>
                </a:lnTo>
                <a:lnTo>
                  <a:pt x="48440" y="23230"/>
                </a:lnTo>
                <a:lnTo>
                  <a:pt x="48240" y="23090"/>
                </a:lnTo>
                <a:lnTo>
                  <a:pt x="48090" y="22940"/>
                </a:lnTo>
                <a:lnTo>
                  <a:pt x="48170" y="22870"/>
                </a:lnTo>
                <a:lnTo>
                  <a:pt x="47910" y="22730"/>
                </a:lnTo>
                <a:lnTo>
                  <a:pt x="47260" y="22120"/>
                </a:lnTo>
                <a:lnTo>
                  <a:pt x="46910" y="21950"/>
                </a:lnTo>
                <a:lnTo>
                  <a:pt x="46750" y="21800"/>
                </a:lnTo>
                <a:lnTo>
                  <a:pt x="46650" y="21760"/>
                </a:lnTo>
                <a:lnTo>
                  <a:pt x="46570" y="21800"/>
                </a:lnTo>
                <a:lnTo>
                  <a:pt x="46500" y="21860"/>
                </a:lnTo>
                <a:lnTo>
                  <a:pt x="46410" y="21870"/>
                </a:lnTo>
                <a:lnTo>
                  <a:pt x="46280" y="21760"/>
                </a:lnTo>
                <a:lnTo>
                  <a:pt x="46370" y="21590"/>
                </a:lnTo>
                <a:lnTo>
                  <a:pt x="46400" y="21480"/>
                </a:lnTo>
                <a:lnTo>
                  <a:pt x="46710" y="21380"/>
                </a:lnTo>
                <a:lnTo>
                  <a:pt x="46840" y="21390"/>
                </a:lnTo>
                <a:lnTo>
                  <a:pt x="46890" y="21400"/>
                </a:lnTo>
                <a:lnTo>
                  <a:pt x="46940" y="21400"/>
                </a:lnTo>
                <a:lnTo>
                  <a:pt x="47040" y="21390"/>
                </a:lnTo>
                <a:lnTo>
                  <a:pt x="47130" y="21370"/>
                </a:lnTo>
                <a:lnTo>
                  <a:pt x="47170" y="21370"/>
                </a:lnTo>
                <a:lnTo>
                  <a:pt x="47220" y="21380"/>
                </a:lnTo>
                <a:lnTo>
                  <a:pt x="47250" y="21400"/>
                </a:lnTo>
                <a:lnTo>
                  <a:pt x="47310" y="21440"/>
                </a:lnTo>
                <a:lnTo>
                  <a:pt x="47340" y="21470"/>
                </a:lnTo>
                <a:lnTo>
                  <a:pt x="47380" y="21480"/>
                </a:lnTo>
                <a:lnTo>
                  <a:pt x="47420" y="21490"/>
                </a:lnTo>
                <a:lnTo>
                  <a:pt x="47460" y="21490"/>
                </a:lnTo>
                <a:lnTo>
                  <a:pt x="47490" y="21490"/>
                </a:lnTo>
                <a:lnTo>
                  <a:pt x="47570" y="21460"/>
                </a:lnTo>
                <a:lnTo>
                  <a:pt x="47630" y="21450"/>
                </a:lnTo>
                <a:lnTo>
                  <a:pt x="47680" y="21450"/>
                </a:lnTo>
                <a:lnTo>
                  <a:pt x="47730" y="21460"/>
                </a:lnTo>
                <a:lnTo>
                  <a:pt x="47810" y="21490"/>
                </a:lnTo>
                <a:lnTo>
                  <a:pt x="47950" y="21570"/>
                </a:lnTo>
                <a:lnTo>
                  <a:pt x="47980" y="21600"/>
                </a:lnTo>
                <a:lnTo>
                  <a:pt x="48100" y="21700"/>
                </a:lnTo>
                <a:lnTo>
                  <a:pt x="48290" y="21940"/>
                </a:lnTo>
                <a:lnTo>
                  <a:pt x="48350" y="22000"/>
                </a:lnTo>
                <a:lnTo>
                  <a:pt x="48470" y="22100"/>
                </a:lnTo>
                <a:lnTo>
                  <a:pt x="48620" y="22180"/>
                </a:lnTo>
                <a:lnTo>
                  <a:pt x="48660" y="22190"/>
                </a:lnTo>
                <a:lnTo>
                  <a:pt x="48700" y="22200"/>
                </a:lnTo>
                <a:lnTo>
                  <a:pt x="48740" y="22200"/>
                </a:lnTo>
                <a:lnTo>
                  <a:pt x="48770" y="22170"/>
                </a:lnTo>
                <a:lnTo>
                  <a:pt x="48760" y="22110"/>
                </a:lnTo>
                <a:lnTo>
                  <a:pt x="48700" y="21940"/>
                </a:lnTo>
                <a:lnTo>
                  <a:pt x="48680" y="21850"/>
                </a:lnTo>
                <a:lnTo>
                  <a:pt x="48680" y="21800"/>
                </a:lnTo>
                <a:lnTo>
                  <a:pt x="48700" y="21700"/>
                </a:lnTo>
                <a:lnTo>
                  <a:pt x="48740" y="21630"/>
                </a:lnTo>
                <a:lnTo>
                  <a:pt x="48810" y="21540"/>
                </a:lnTo>
                <a:lnTo>
                  <a:pt x="49100" y="21280"/>
                </a:lnTo>
                <a:lnTo>
                  <a:pt x="49170" y="21240"/>
                </a:lnTo>
                <a:lnTo>
                  <a:pt x="49470" y="21110"/>
                </a:lnTo>
                <a:lnTo>
                  <a:pt x="49500" y="21060"/>
                </a:lnTo>
                <a:lnTo>
                  <a:pt x="49530" y="21010"/>
                </a:lnTo>
                <a:lnTo>
                  <a:pt x="49540" y="20890"/>
                </a:lnTo>
                <a:lnTo>
                  <a:pt x="49530" y="20830"/>
                </a:lnTo>
                <a:lnTo>
                  <a:pt x="49500" y="20790"/>
                </a:lnTo>
                <a:lnTo>
                  <a:pt x="49450" y="20730"/>
                </a:lnTo>
                <a:lnTo>
                  <a:pt x="49430" y="20700"/>
                </a:lnTo>
                <a:lnTo>
                  <a:pt x="49420" y="20660"/>
                </a:lnTo>
                <a:lnTo>
                  <a:pt x="49410" y="20620"/>
                </a:lnTo>
                <a:lnTo>
                  <a:pt x="49410" y="20580"/>
                </a:lnTo>
                <a:lnTo>
                  <a:pt x="49420" y="20520"/>
                </a:lnTo>
                <a:lnTo>
                  <a:pt x="49520" y="20320"/>
                </a:lnTo>
                <a:lnTo>
                  <a:pt x="49530" y="20270"/>
                </a:lnTo>
                <a:lnTo>
                  <a:pt x="49570" y="19960"/>
                </a:lnTo>
                <a:lnTo>
                  <a:pt x="49640" y="19750"/>
                </a:lnTo>
                <a:lnTo>
                  <a:pt x="49650" y="19710"/>
                </a:lnTo>
                <a:lnTo>
                  <a:pt x="49640" y="19670"/>
                </a:lnTo>
                <a:lnTo>
                  <a:pt x="49630" y="19620"/>
                </a:lnTo>
                <a:lnTo>
                  <a:pt x="49610" y="19590"/>
                </a:lnTo>
                <a:lnTo>
                  <a:pt x="49490" y="19490"/>
                </a:lnTo>
                <a:lnTo>
                  <a:pt x="49470" y="19450"/>
                </a:lnTo>
                <a:lnTo>
                  <a:pt x="49450" y="19420"/>
                </a:lnTo>
                <a:lnTo>
                  <a:pt x="49440" y="19380"/>
                </a:lnTo>
                <a:lnTo>
                  <a:pt x="49440" y="19330"/>
                </a:lnTo>
                <a:lnTo>
                  <a:pt x="49450" y="19280"/>
                </a:lnTo>
                <a:lnTo>
                  <a:pt x="49480" y="19230"/>
                </a:lnTo>
                <a:lnTo>
                  <a:pt x="49530" y="19160"/>
                </a:lnTo>
                <a:lnTo>
                  <a:pt x="49600" y="19090"/>
                </a:lnTo>
                <a:lnTo>
                  <a:pt x="49690" y="19030"/>
                </a:lnTo>
                <a:lnTo>
                  <a:pt x="49830" y="18950"/>
                </a:lnTo>
                <a:lnTo>
                  <a:pt x="49890" y="18900"/>
                </a:lnTo>
                <a:lnTo>
                  <a:pt x="50030" y="18760"/>
                </a:lnTo>
                <a:lnTo>
                  <a:pt x="50120" y="18690"/>
                </a:lnTo>
                <a:lnTo>
                  <a:pt x="50170" y="18670"/>
                </a:lnTo>
                <a:lnTo>
                  <a:pt x="50240" y="18660"/>
                </a:lnTo>
                <a:lnTo>
                  <a:pt x="50360" y="18650"/>
                </a:lnTo>
                <a:lnTo>
                  <a:pt x="50440" y="18660"/>
                </a:lnTo>
                <a:lnTo>
                  <a:pt x="50530" y="18690"/>
                </a:lnTo>
                <a:lnTo>
                  <a:pt x="50600" y="18720"/>
                </a:lnTo>
                <a:lnTo>
                  <a:pt x="50850" y="18920"/>
                </a:lnTo>
                <a:close/>
                <a:moveTo>
                  <a:pt x="43860" y="28390"/>
                </a:moveTo>
                <a:lnTo>
                  <a:pt x="43900" y="28340"/>
                </a:lnTo>
                <a:lnTo>
                  <a:pt x="43990" y="28300"/>
                </a:lnTo>
                <a:lnTo>
                  <a:pt x="44030" y="28290"/>
                </a:lnTo>
                <a:lnTo>
                  <a:pt x="44070" y="28270"/>
                </a:lnTo>
                <a:lnTo>
                  <a:pt x="44170" y="28060"/>
                </a:lnTo>
                <a:lnTo>
                  <a:pt x="44210" y="28020"/>
                </a:lnTo>
                <a:lnTo>
                  <a:pt x="44250" y="27990"/>
                </a:lnTo>
                <a:lnTo>
                  <a:pt x="44290" y="27950"/>
                </a:lnTo>
                <a:lnTo>
                  <a:pt x="44330" y="27880"/>
                </a:lnTo>
                <a:lnTo>
                  <a:pt x="44370" y="27740"/>
                </a:lnTo>
                <a:lnTo>
                  <a:pt x="44400" y="27670"/>
                </a:lnTo>
                <a:lnTo>
                  <a:pt x="44440" y="27630"/>
                </a:lnTo>
                <a:lnTo>
                  <a:pt x="44530" y="27550"/>
                </a:lnTo>
                <a:lnTo>
                  <a:pt x="44540" y="27520"/>
                </a:lnTo>
                <a:lnTo>
                  <a:pt x="44530" y="27490"/>
                </a:lnTo>
                <a:lnTo>
                  <a:pt x="44490" y="27440"/>
                </a:lnTo>
                <a:lnTo>
                  <a:pt x="44470" y="27370"/>
                </a:lnTo>
                <a:lnTo>
                  <a:pt x="44470" y="27270"/>
                </a:lnTo>
                <a:lnTo>
                  <a:pt x="44630" y="26660"/>
                </a:lnTo>
                <a:lnTo>
                  <a:pt x="44690" y="26490"/>
                </a:lnTo>
                <a:lnTo>
                  <a:pt x="44740" y="26390"/>
                </a:lnTo>
                <a:lnTo>
                  <a:pt x="44730" y="26350"/>
                </a:lnTo>
                <a:lnTo>
                  <a:pt x="44700" y="26320"/>
                </a:lnTo>
                <a:lnTo>
                  <a:pt x="44470" y="26270"/>
                </a:lnTo>
                <a:lnTo>
                  <a:pt x="44430" y="26250"/>
                </a:lnTo>
                <a:lnTo>
                  <a:pt x="44400" y="26230"/>
                </a:lnTo>
                <a:lnTo>
                  <a:pt x="44380" y="26200"/>
                </a:lnTo>
                <a:lnTo>
                  <a:pt x="44360" y="26110"/>
                </a:lnTo>
                <a:lnTo>
                  <a:pt x="44340" y="26010"/>
                </a:lnTo>
                <a:lnTo>
                  <a:pt x="44310" y="25940"/>
                </a:lnTo>
                <a:lnTo>
                  <a:pt x="44290" y="25900"/>
                </a:lnTo>
                <a:lnTo>
                  <a:pt x="44270" y="25870"/>
                </a:lnTo>
                <a:lnTo>
                  <a:pt x="44230" y="25800"/>
                </a:lnTo>
                <a:lnTo>
                  <a:pt x="44140" y="25720"/>
                </a:lnTo>
                <a:lnTo>
                  <a:pt x="44070" y="25620"/>
                </a:lnTo>
                <a:lnTo>
                  <a:pt x="44040" y="25600"/>
                </a:lnTo>
                <a:lnTo>
                  <a:pt x="44010" y="25580"/>
                </a:lnTo>
                <a:lnTo>
                  <a:pt x="43890" y="25540"/>
                </a:lnTo>
                <a:lnTo>
                  <a:pt x="43780" y="25480"/>
                </a:lnTo>
                <a:lnTo>
                  <a:pt x="43690" y="25460"/>
                </a:lnTo>
                <a:lnTo>
                  <a:pt x="43540" y="25460"/>
                </a:lnTo>
                <a:lnTo>
                  <a:pt x="43500" y="25450"/>
                </a:lnTo>
                <a:lnTo>
                  <a:pt x="43460" y="25430"/>
                </a:lnTo>
                <a:lnTo>
                  <a:pt x="43390" y="25390"/>
                </a:lnTo>
                <a:lnTo>
                  <a:pt x="43350" y="25380"/>
                </a:lnTo>
                <a:lnTo>
                  <a:pt x="43210" y="25350"/>
                </a:lnTo>
                <a:lnTo>
                  <a:pt x="43160" y="25350"/>
                </a:lnTo>
                <a:lnTo>
                  <a:pt x="43110" y="25350"/>
                </a:lnTo>
                <a:lnTo>
                  <a:pt x="42960" y="25370"/>
                </a:lnTo>
                <a:lnTo>
                  <a:pt x="42900" y="25360"/>
                </a:lnTo>
                <a:lnTo>
                  <a:pt x="42830" y="25320"/>
                </a:lnTo>
                <a:lnTo>
                  <a:pt x="42770" y="25270"/>
                </a:lnTo>
                <a:lnTo>
                  <a:pt x="42720" y="25200"/>
                </a:lnTo>
                <a:lnTo>
                  <a:pt x="42690" y="25110"/>
                </a:lnTo>
                <a:lnTo>
                  <a:pt x="42760" y="24980"/>
                </a:lnTo>
                <a:lnTo>
                  <a:pt x="42900" y="24850"/>
                </a:lnTo>
                <a:lnTo>
                  <a:pt x="43290" y="24660"/>
                </a:lnTo>
                <a:lnTo>
                  <a:pt x="43450" y="24610"/>
                </a:lnTo>
                <a:lnTo>
                  <a:pt x="43560" y="24600"/>
                </a:lnTo>
                <a:lnTo>
                  <a:pt x="43590" y="24620"/>
                </a:lnTo>
                <a:lnTo>
                  <a:pt x="43610" y="24650"/>
                </a:lnTo>
                <a:lnTo>
                  <a:pt x="43640" y="24680"/>
                </a:lnTo>
                <a:lnTo>
                  <a:pt x="43680" y="24690"/>
                </a:lnTo>
                <a:lnTo>
                  <a:pt x="43750" y="24670"/>
                </a:lnTo>
                <a:lnTo>
                  <a:pt x="44160" y="24440"/>
                </a:lnTo>
                <a:lnTo>
                  <a:pt x="44240" y="24400"/>
                </a:lnTo>
                <a:lnTo>
                  <a:pt x="44580" y="24320"/>
                </a:lnTo>
                <a:lnTo>
                  <a:pt x="44680" y="24190"/>
                </a:lnTo>
                <a:lnTo>
                  <a:pt x="44840" y="23670"/>
                </a:lnTo>
                <a:lnTo>
                  <a:pt x="45200" y="23990"/>
                </a:lnTo>
                <a:lnTo>
                  <a:pt x="46150" y="24380"/>
                </a:lnTo>
                <a:lnTo>
                  <a:pt x="46280" y="24450"/>
                </a:lnTo>
                <a:lnTo>
                  <a:pt x="46390" y="24410"/>
                </a:lnTo>
                <a:lnTo>
                  <a:pt x="46640" y="24510"/>
                </a:lnTo>
                <a:lnTo>
                  <a:pt x="47250" y="24860"/>
                </a:lnTo>
                <a:lnTo>
                  <a:pt x="47530" y="24950"/>
                </a:lnTo>
                <a:lnTo>
                  <a:pt x="47830" y="24960"/>
                </a:lnTo>
                <a:lnTo>
                  <a:pt x="48120" y="24840"/>
                </a:lnTo>
                <a:lnTo>
                  <a:pt x="48300" y="24990"/>
                </a:lnTo>
                <a:lnTo>
                  <a:pt x="48700" y="25240"/>
                </a:lnTo>
                <a:lnTo>
                  <a:pt x="48880" y="25390"/>
                </a:lnTo>
                <a:lnTo>
                  <a:pt x="48880" y="25490"/>
                </a:lnTo>
                <a:lnTo>
                  <a:pt x="48570" y="25570"/>
                </a:lnTo>
                <a:lnTo>
                  <a:pt x="48580" y="25800"/>
                </a:lnTo>
                <a:lnTo>
                  <a:pt x="48770" y="26070"/>
                </a:lnTo>
                <a:lnTo>
                  <a:pt x="48980" y="26270"/>
                </a:lnTo>
                <a:lnTo>
                  <a:pt x="48850" y="26310"/>
                </a:lnTo>
                <a:lnTo>
                  <a:pt x="48730" y="26400"/>
                </a:lnTo>
                <a:lnTo>
                  <a:pt x="48540" y="26600"/>
                </a:lnTo>
                <a:lnTo>
                  <a:pt x="48770" y="26700"/>
                </a:lnTo>
                <a:lnTo>
                  <a:pt x="49050" y="26730"/>
                </a:lnTo>
                <a:lnTo>
                  <a:pt x="49620" y="26720"/>
                </a:lnTo>
                <a:lnTo>
                  <a:pt x="49620" y="26820"/>
                </a:lnTo>
                <a:lnTo>
                  <a:pt x="49390" y="26970"/>
                </a:lnTo>
                <a:lnTo>
                  <a:pt x="49110" y="27090"/>
                </a:lnTo>
                <a:lnTo>
                  <a:pt x="48870" y="27250"/>
                </a:lnTo>
                <a:lnTo>
                  <a:pt x="48760" y="27530"/>
                </a:lnTo>
                <a:lnTo>
                  <a:pt x="48700" y="27600"/>
                </a:lnTo>
                <a:lnTo>
                  <a:pt x="48330" y="27810"/>
                </a:lnTo>
                <a:lnTo>
                  <a:pt x="48260" y="27930"/>
                </a:lnTo>
                <a:lnTo>
                  <a:pt x="48180" y="28220"/>
                </a:lnTo>
                <a:lnTo>
                  <a:pt x="48120" y="28350"/>
                </a:lnTo>
                <a:lnTo>
                  <a:pt x="47620" y="28100"/>
                </a:lnTo>
                <a:lnTo>
                  <a:pt x="47360" y="28080"/>
                </a:lnTo>
                <a:lnTo>
                  <a:pt x="47240" y="28290"/>
                </a:lnTo>
                <a:lnTo>
                  <a:pt x="47310" y="28420"/>
                </a:lnTo>
                <a:lnTo>
                  <a:pt x="47560" y="28730"/>
                </a:lnTo>
                <a:lnTo>
                  <a:pt x="47520" y="28800"/>
                </a:lnTo>
                <a:lnTo>
                  <a:pt x="47010" y="29050"/>
                </a:lnTo>
                <a:lnTo>
                  <a:pt x="46920" y="29070"/>
                </a:lnTo>
                <a:lnTo>
                  <a:pt x="46860" y="29150"/>
                </a:lnTo>
                <a:lnTo>
                  <a:pt x="46490" y="29340"/>
                </a:lnTo>
                <a:lnTo>
                  <a:pt x="46410" y="29470"/>
                </a:lnTo>
                <a:lnTo>
                  <a:pt x="46070" y="30570"/>
                </a:lnTo>
                <a:lnTo>
                  <a:pt x="45920" y="30850"/>
                </a:lnTo>
                <a:lnTo>
                  <a:pt x="45730" y="31100"/>
                </a:lnTo>
                <a:lnTo>
                  <a:pt x="45620" y="31100"/>
                </a:lnTo>
                <a:lnTo>
                  <a:pt x="45180" y="30190"/>
                </a:lnTo>
                <a:lnTo>
                  <a:pt x="43860" y="28400"/>
                </a:lnTo>
                <a:lnTo>
                  <a:pt x="43860" y="28390"/>
                </a:lnTo>
                <a:close/>
                <a:moveTo>
                  <a:pt x="45400" y="22400"/>
                </a:moveTo>
                <a:lnTo>
                  <a:pt x="45560" y="22430"/>
                </a:lnTo>
                <a:lnTo>
                  <a:pt x="45650" y="22510"/>
                </a:lnTo>
                <a:lnTo>
                  <a:pt x="45770" y="22540"/>
                </a:lnTo>
                <a:lnTo>
                  <a:pt x="45940" y="22540"/>
                </a:lnTo>
                <a:lnTo>
                  <a:pt x="45940" y="22640"/>
                </a:lnTo>
                <a:lnTo>
                  <a:pt x="45750" y="22710"/>
                </a:lnTo>
                <a:lnTo>
                  <a:pt x="45510" y="22770"/>
                </a:lnTo>
                <a:lnTo>
                  <a:pt x="45240" y="22790"/>
                </a:lnTo>
                <a:lnTo>
                  <a:pt x="44970" y="22760"/>
                </a:lnTo>
                <a:lnTo>
                  <a:pt x="44700" y="22640"/>
                </a:lnTo>
                <a:lnTo>
                  <a:pt x="44550" y="22500"/>
                </a:lnTo>
                <a:lnTo>
                  <a:pt x="44330" y="22090"/>
                </a:lnTo>
                <a:lnTo>
                  <a:pt x="44630" y="21990"/>
                </a:lnTo>
                <a:lnTo>
                  <a:pt x="44760" y="21980"/>
                </a:lnTo>
                <a:lnTo>
                  <a:pt x="45270" y="22070"/>
                </a:lnTo>
                <a:lnTo>
                  <a:pt x="45730" y="22210"/>
                </a:lnTo>
                <a:lnTo>
                  <a:pt x="45730" y="22320"/>
                </a:lnTo>
                <a:lnTo>
                  <a:pt x="45190" y="22320"/>
                </a:lnTo>
                <a:lnTo>
                  <a:pt x="45340" y="22400"/>
                </a:lnTo>
                <a:lnTo>
                  <a:pt x="45400" y="22400"/>
                </a:lnTo>
                <a:close/>
                <a:moveTo>
                  <a:pt x="14340" y="95440"/>
                </a:moveTo>
                <a:lnTo>
                  <a:pt x="14050" y="95450"/>
                </a:lnTo>
                <a:lnTo>
                  <a:pt x="14250" y="95100"/>
                </a:lnTo>
                <a:lnTo>
                  <a:pt x="14440" y="94950"/>
                </a:lnTo>
                <a:lnTo>
                  <a:pt x="14660" y="94820"/>
                </a:lnTo>
                <a:lnTo>
                  <a:pt x="14880" y="94780"/>
                </a:lnTo>
                <a:lnTo>
                  <a:pt x="14880" y="94940"/>
                </a:lnTo>
                <a:lnTo>
                  <a:pt x="14870" y="95140"/>
                </a:lnTo>
                <a:lnTo>
                  <a:pt x="14660" y="95370"/>
                </a:lnTo>
                <a:lnTo>
                  <a:pt x="14340" y="95440"/>
                </a:lnTo>
                <a:close/>
                <a:moveTo>
                  <a:pt x="64900" y="44670"/>
                </a:moveTo>
                <a:lnTo>
                  <a:pt x="65100" y="44570"/>
                </a:lnTo>
                <a:lnTo>
                  <a:pt x="65330" y="44560"/>
                </a:lnTo>
                <a:lnTo>
                  <a:pt x="65310" y="44750"/>
                </a:lnTo>
                <a:lnTo>
                  <a:pt x="65190" y="44800"/>
                </a:lnTo>
                <a:lnTo>
                  <a:pt x="64990" y="44760"/>
                </a:lnTo>
                <a:lnTo>
                  <a:pt x="64900" y="4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ered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110" y="24660"/>
                </a:moveTo>
                <a:lnTo>
                  <a:pt x="60080" y="24520"/>
                </a:lnTo>
                <a:lnTo>
                  <a:pt x="60080" y="24440"/>
                </a:lnTo>
                <a:lnTo>
                  <a:pt x="60080" y="24390"/>
                </a:lnTo>
                <a:lnTo>
                  <a:pt x="60090" y="24340"/>
                </a:lnTo>
                <a:lnTo>
                  <a:pt x="60170" y="24220"/>
                </a:lnTo>
                <a:lnTo>
                  <a:pt x="60460" y="23910"/>
                </a:lnTo>
                <a:lnTo>
                  <a:pt x="60460" y="23870"/>
                </a:lnTo>
                <a:lnTo>
                  <a:pt x="60650" y="21440"/>
                </a:lnTo>
                <a:lnTo>
                  <a:pt x="60670" y="19240"/>
                </a:lnTo>
                <a:lnTo>
                  <a:pt x="60700" y="17400"/>
                </a:lnTo>
                <a:lnTo>
                  <a:pt x="60730" y="14820"/>
                </a:lnTo>
                <a:lnTo>
                  <a:pt x="60770" y="11390"/>
                </a:lnTo>
                <a:lnTo>
                  <a:pt x="60770" y="11320"/>
                </a:lnTo>
                <a:lnTo>
                  <a:pt x="60910" y="11340"/>
                </a:lnTo>
                <a:lnTo>
                  <a:pt x="61100" y="11310"/>
                </a:lnTo>
                <a:lnTo>
                  <a:pt x="61400" y="11600"/>
                </a:lnTo>
                <a:lnTo>
                  <a:pt x="61580" y="11670"/>
                </a:lnTo>
                <a:lnTo>
                  <a:pt x="61760" y="11530"/>
                </a:lnTo>
                <a:lnTo>
                  <a:pt x="61870" y="11530"/>
                </a:lnTo>
                <a:lnTo>
                  <a:pt x="62060" y="11720"/>
                </a:lnTo>
                <a:lnTo>
                  <a:pt x="62450" y="11470"/>
                </a:lnTo>
                <a:lnTo>
                  <a:pt x="62720" y="11530"/>
                </a:lnTo>
                <a:lnTo>
                  <a:pt x="62910" y="11340"/>
                </a:lnTo>
                <a:lnTo>
                  <a:pt x="63120" y="11310"/>
                </a:lnTo>
                <a:lnTo>
                  <a:pt x="63290" y="11430"/>
                </a:lnTo>
                <a:lnTo>
                  <a:pt x="63370" y="11700"/>
                </a:lnTo>
                <a:lnTo>
                  <a:pt x="64320" y="12460"/>
                </a:lnTo>
                <a:lnTo>
                  <a:pt x="64420" y="12510"/>
                </a:lnTo>
                <a:lnTo>
                  <a:pt x="64570" y="12530"/>
                </a:lnTo>
                <a:lnTo>
                  <a:pt x="64730" y="12500"/>
                </a:lnTo>
                <a:lnTo>
                  <a:pt x="64950" y="12340"/>
                </a:lnTo>
                <a:lnTo>
                  <a:pt x="65050" y="12310"/>
                </a:lnTo>
                <a:lnTo>
                  <a:pt x="65480" y="12400"/>
                </a:lnTo>
                <a:lnTo>
                  <a:pt x="65540" y="12360"/>
                </a:lnTo>
                <a:lnTo>
                  <a:pt x="65860" y="11980"/>
                </a:lnTo>
                <a:lnTo>
                  <a:pt x="66910" y="11580"/>
                </a:lnTo>
                <a:lnTo>
                  <a:pt x="66990" y="11560"/>
                </a:lnTo>
                <a:lnTo>
                  <a:pt x="67040" y="11600"/>
                </a:lnTo>
                <a:lnTo>
                  <a:pt x="67220" y="11650"/>
                </a:lnTo>
                <a:lnTo>
                  <a:pt x="67270" y="11670"/>
                </a:lnTo>
                <a:lnTo>
                  <a:pt x="67310" y="11690"/>
                </a:lnTo>
                <a:lnTo>
                  <a:pt x="67350" y="11720"/>
                </a:lnTo>
                <a:lnTo>
                  <a:pt x="67420" y="11800"/>
                </a:lnTo>
                <a:lnTo>
                  <a:pt x="67480" y="11870"/>
                </a:lnTo>
                <a:lnTo>
                  <a:pt x="67530" y="11940"/>
                </a:lnTo>
                <a:lnTo>
                  <a:pt x="67540" y="12000"/>
                </a:lnTo>
                <a:lnTo>
                  <a:pt x="67540" y="12050"/>
                </a:lnTo>
                <a:lnTo>
                  <a:pt x="67490" y="12380"/>
                </a:lnTo>
                <a:lnTo>
                  <a:pt x="67500" y="12450"/>
                </a:lnTo>
                <a:lnTo>
                  <a:pt x="67510" y="12510"/>
                </a:lnTo>
                <a:lnTo>
                  <a:pt x="67560" y="12570"/>
                </a:lnTo>
                <a:lnTo>
                  <a:pt x="67610" y="12630"/>
                </a:lnTo>
                <a:lnTo>
                  <a:pt x="67680" y="12680"/>
                </a:lnTo>
                <a:lnTo>
                  <a:pt x="67810" y="12760"/>
                </a:lnTo>
                <a:lnTo>
                  <a:pt x="67870" y="12810"/>
                </a:lnTo>
                <a:lnTo>
                  <a:pt x="67910" y="12860"/>
                </a:lnTo>
                <a:lnTo>
                  <a:pt x="67940" y="12910"/>
                </a:lnTo>
                <a:lnTo>
                  <a:pt x="67940" y="12940"/>
                </a:lnTo>
                <a:lnTo>
                  <a:pt x="67930" y="12950"/>
                </a:lnTo>
                <a:lnTo>
                  <a:pt x="67860" y="12930"/>
                </a:lnTo>
                <a:lnTo>
                  <a:pt x="67800" y="12920"/>
                </a:lnTo>
                <a:lnTo>
                  <a:pt x="67740" y="12920"/>
                </a:lnTo>
                <a:lnTo>
                  <a:pt x="67570" y="12970"/>
                </a:lnTo>
                <a:lnTo>
                  <a:pt x="67110" y="13010"/>
                </a:lnTo>
                <a:lnTo>
                  <a:pt x="67020" y="13030"/>
                </a:lnTo>
                <a:lnTo>
                  <a:pt x="66860" y="13080"/>
                </a:lnTo>
                <a:lnTo>
                  <a:pt x="66590" y="13250"/>
                </a:lnTo>
                <a:lnTo>
                  <a:pt x="66430" y="13430"/>
                </a:lnTo>
                <a:lnTo>
                  <a:pt x="66370" y="13470"/>
                </a:lnTo>
                <a:lnTo>
                  <a:pt x="66220" y="13550"/>
                </a:lnTo>
                <a:lnTo>
                  <a:pt x="66080" y="13640"/>
                </a:lnTo>
                <a:lnTo>
                  <a:pt x="66020" y="13690"/>
                </a:lnTo>
                <a:lnTo>
                  <a:pt x="66000" y="13720"/>
                </a:lnTo>
                <a:lnTo>
                  <a:pt x="65970" y="13820"/>
                </a:lnTo>
                <a:lnTo>
                  <a:pt x="65950" y="13960"/>
                </a:lnTo>
                <a:lnTo>
                  <a:pt x="65930" y="14450"/>
                </a:lnTo>
                <a:lnTo>
                  <a:pt x="65940" y="14600"/>
                </a:lnTo>
                <a:lnTo>
                  <a:pt x="65850" y="15290"/>
                </a:lnTo>
                <a:lnTo>
                  <a:pt x="65850" y="15390"/>
                </a:lnTo>
                <a:lnTo>
                  <a:pt x="65870" y="15420"/>
                </a:lnTo>
                <a:lnTo>
                  <a:pt x="65890" y="15460"/>
                </a:lnTo>
                <a:lnTo>
                  <a:pt x="65940" y="15520"/>
                </a:lnTo>
                <a:lnTo>
                  <a:pt x="65960" y="15550"/>
                </a:lnTo>
                <a:lnTo>
                  <a:pt x="65980" y="15590"/>
                </a:lnTo>
                <a:lnTo>
                  <a:pt x="65990" y="15630"/>
                </a:lnTo>
                <a:lnTo>
                  <a:pt x="65980" y="15690"/>
                </a:lnTo>
                <a:lnTo>
                  <a:pt x="65970" y="15820"/>
                </a:lnTo>
                <a:lnTo>
                  <a:pt x="65970" y="15870"/>
                </a:lnTo>
                <a:lnTo>
                  <a:pt x="65980" y="15920"/>
                </a:lnTo>
                <a:lnTo>
                  <a:pt x="66050" y="16080"/>
                </a:lnTo>
                <a:lnTo>
                  <a:pt x="66050" y="16120"/>
                </a:lnTo>
                <a:lnTo>
                  <a:pt x="66050" y="16200"/>
                </a:lnTo>
                <a:lnTo>
                  <a:pt x="65960" y="16540"/>
                </a:lnTo>
                <a:lnTo>
                  <a:pt x="65820" y="16760"/>
                </a:lnTo>
                <a:lnTo>
                  <a:pt x="65760" y="16820"/>
                </a:lnTo>
                <a:lnTo>
                  <a:pt x="65730" y="16850"/>
                </a:lnTo>
                <a:lnTo>
                  <a:pt x="65690" y="16870"/>
                </a:lnTo>
                <a:lnTo>
                  <a:pt x="65650" y="16880"/>
                </a:lnTo>
                <a:lnTo>
                  <a:pt x="65610" y="16880"/>
                </a:lnTo>
                <a:lnTo>
                  <a:pt x="65570" y="16900"/>
                </a:lnTo>
                <a:lnTo>
                  <a:pt x="65540" y="16940"/>
                </a:lnTo>
                <a:lnTo>
                  <a:pt x="65410" y="17180"/>
                </a:lnTo>
                <a:lnTo>
                  <a:pt x="65370" y="17250"/>
                </a:lnTo>
                <a:lnTo>
                  <a:pt x="65310" y="17360"/>
                </a:lnTo>
                <a:lnTo>
                  <a:pt x="65300" y="17430"/>
                </a:lnTo>
                <a:lnTo>
                  <a:pt x="65290" y="17530"/>
                </a:lnTo>
                <a:lnTo>
                  <a:pt x="65330" y="17760"/>
                </a:lnTo>
                <a:lnTo>
                  <a:pt x="65350" y="17820"/>
                </a:lnTo>
                <a:lnTo>
                  <a:pt x="65560" y="18220"/>
                </a:lnTo>
                <a:lnTo>
                  <a:pt x="65610" y="18390"/>
                </a:lnTo>
                <a:lnTo>
                  <a:pt x="65640" y="18470"/>
                </a:lnTo>
                <a:lnTo>
                  <a:pt x="65680" y="18540"/>
                </a:lnTo>
                <a:lnTo>
                  <a:pt x="65730" y="18600"/>
                </a:lnTo>
                <a:lnTo>
                  <a:pt x="65740" y="18630"/>
                </a:lnTo>
                <a:lnTo>
                  <a:pt x="65750" y="18710"/>
                </a:lnTo>
                <a:lnTo>
                  <a:pt x="65730" y="18830"/>
                </a:lnTo>
                <a:lnTo>
                  <a:pt x="65680" y="19060"/>
                </a:lnTo>
                <a:lnTo>
                  <a:pt x="65670" y="19250"/>
                </a:lnTo>
                <a:lnTo>
                  <a:pt x="65680" y="19300"/>
                </a:lnTo>
                <a:lnTo>
                  <a:pt x="65660" y="19380"/>
                </a:lnTo>
                <a:lnTo>
                  <a:pt x="65620" y="19500"/>
                </a:lnTo>
                <a:lnTo>
                  <a:pt x="65420" y="19910"/>
                </a:lnTo>
                <a:lnTo>
                  <a:pt x="65370" y="19990"/>
                </a:lnTo>
                <a:lnTo>
                  <a:pt x="64630" y="20790"/>
                </a:lnTo>
                <a:lnTo>
                  <a:pt x="64050" y="20850"/>
                </a:lnTo>
                <a:lnTo>
                  <a:pt x="63740" y="21250"/>
                </a:lnTo>
                <a:lnTo>
                  <a:pt x="63640" y="21350"/>
                </a:lnTo>
                <a:lnTo>
                  <a:pt x="63570" y="21370"/>
                </a:lnTo>
                <a:lnTo>
                  <a:pt x="63220" y="21400"/>
                </a:lnTo>
                <a:lnTo>
                  <a:pt x="62910" y="21460"/>
                </a:lnTo>
                <a:lnTo>
                  <a:pt x="62220" y="21520"/>
                </a:lnTo>
                <a:lnTo>
                  <a:pt x="62140" y="21550"/>
                </a:lnTo>
                <a:lnTo>
                  <a:pt x="62150" y="21630"/>
                </a:lnTo>
                <a:lnTo>
                  <a:pt x="62210" y="21760"/>
                </a:lnTo>
                <a:lnTo>
                  <a:pt x="62570" y="22300"/>
                </a:lnTo>
                <a:lnTo>
                  <a:pt x="62780" y="22520"/>
                </a:lnTo>
                <a:lnTo>
                  <a:pt x="62820" y="22650"/>
                </a:lnTo>
                <a:lnTo>
                  <a:pt x="62840" y="23040"/>
                </a:lnTo>
                <a:lnTo>
                  <a:pt x="62970" y="23180"/>
                </a:lnTo>
                <a:lnTo>
                  <a:pt x="63050" y="23240"/>
                </a:lnTo>
                <a:lnTo>
                  <a:pt x="63100" y="23300"/>
                </a:lnTo>
                <a:lnTo>
                  <a:pt x="63120" y="23420"/>
                </a:lnTo>
                <a:lnTo>
                  <a:pt x="63020" y="23740"/>
                </a:lnTo>
                <a:lnTo>
                  <a:pt x="62820" y="24270"/>
                </a:lnTo>
                <a:lnTo>
                  <a:pt x="62520" y="24450"/>
                </a:lnTo>
                <a:lnTo>
                  <a:pt x="62100" y="24590"/>
                </a:lnTo>
                <a:lnTo>
                  <a:pt x="61940" y="24620"/>
                </a:lnTo>
                <a:lnTo>
                  <a:pt x="61530" y="24580"/>
                </a:lnTo>
                <a:lnTo>
                  <a:pt x="61460" y="24590"/>
                </a:lnTo>
                <a:lnTo>
                  <a:pt x="60880" y="24850"/>
                </a:lnTo>
                <a:lnTo>
                  <a:pt x="60700" y="24770"/>
                </a:lnTo>
                <a:lnTo>
                  <a:pt x="60390" y="24620"/>
                </a:lnTo>
                <a:lnTo>
                  <a:pt x="60110" y="24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n Jos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50" y="26790"/>
                </a:moveTo>
                <a:lnTo>
                  <a:pt x="54360" y="26790"/>
                </a:lnTo>
                <a:lnTo>
                  <a:pt x="54390" y="26760"/>
                </a:lnTo>
                <a:lnTo>
                  <a:pt x="54410" y="26640"/>
                </a:lnTo>
                <a:lnTo>
                  <a:pt x="54440" y="26580"/>
                </a:lnTo>
                <a:lnTo>
                  <a:pt x="54730" y="26210"/>
                </a:lnTo>
                <a:lnTo>
                  <a:pt x="54740" y="26160"/>
                </a:lnTo>
                <a:lnTo>
                  <a:pt x="54730" y="26120"/>
                </a:lnTo>
                <a:lnTo>
                  <a:pt x="54780" y="26060"/>
                </a:lnTo>
                <a:lnTo>
                  <a:pt x="54880" y="25980"/>
                </a:lnTo>
                <a:lnTo>
                  <a:pt x="55150" y="25840"/>
                </a:lnTo>
                <a:lnTo>
                  <a:pt x="55340" y="25660"/>
                </a:lnTo>
                <a:lnTo>
                  <a:pt x="55360" y="25620"/>
                </a:lnTo>
                <a:lnTo>
                  <a:pt x="55370" y="25600"/>
                </a:lnTo>
                <a:lnTo>
                  <a:pt x="55500" y="25520"/>
                </a:lnTo>
                <a:lnTo>
                  <a:pt x="55990" y="25300"/>
                </a:lnTo>
                <a:lnTo>
                  <a:pt x="56690" y="25250"/>
                </a:lnTo>
                <a:lnTo>
                  <a:pt x="57070" y="25170"/>
                </a:lnTo>
                <a:lnTo>
                  <a:pt x="57380" y="25260"/>
                </a:lnTo>
                <a:lnTo>
                  <a:pt x="57690" y="25310"/>
                </a:lnTo>
                <a:lnTo>
                  <a:pt x="57750" y="25330"/>
                </a:lnTo>
                <a:lnTo>
                  <a:pt x="57830" y="25350"/>
                </a:lnTo>
                <a:lnTo>
                  <a:pt x="58020" y="25370"/>
                </a:lnTo>
                <a:lnTo>
                  <a:pt x="58100" y="25400"/>
                </a:lnTo>
                <a:lnTo>
                  <a:pt x="58380" y="25360"/>
                </a:lnTo>
                <a:lnTo>
                  <a:pt x="59440" y="25060"/>
                </a:lnTo>
                <a:lnTo>
                  <a:pt x="59880" y="24920"/>
                </a:lnTo>
                <a:lnTo>
                  <a:pt x="60110" y="24660"/>
                </a:lnTo>
                <a:lnTo>
                  <a:pt x="60390" y="24620"/>
                </a:lnTo>
                <a:lnTo>
                  <a:pt x="60700" y="24770"/>
                </a:lnTo>
                <a:lnTo>
                  <a:pt x="60880" y="24850"/>
                </a:lnTo>
                <a:lnTo>
                  <a:pt x="61460" y="24590"/>
                </a:lnTo>
                <a:lnTo>
                  <a:pt x="61530" y="24580"/>
                </a:lnTo>
                <a:lnTo>
                  <a:pt x="61940" y="24620"/>
                </a:lnTo>
                <a:lnTo>
                  <a:pt x="62100" y="24590"/>
                </a:lnTo>
                <a:lnTo>
                  <a:pt x="62520" y="24450"/>
                </a:lnTo>
                <a:lnTo>
                  <a:pt x="62820" y="24270"/>
                </a:lnTo>
                <a:lnTo>
                  <a:pt x="63020" y="23740"/>
                </a:lnTo>
                <a:lnTo>
                  <a:pt x="63120" y="23420"/>
                </a:lnTo>
                <a:lnTo>
                  <a:pt x="63100" y="23300"/>
                </a:lnTo>
                <a:lnTo>
                  <a:pt x="63050" y="23240"/>
                </a:lnTo>
                <a:lnTo>
                  <a:pt x="62970" y="23180"/>
                </a:lnTo>
                <a:lnTo>
                  <a:pt x="62840" y="23040"/>
                </a:lnTo>
                <a:lnTo>
                  <a:pt x="62820" y="22650"/>
                </a:lnTo>
                <a:lnTo>
                  <a:pt x="62780" y="22520"/>
                </a:lnTo>
                <a:lnTo>
                  <a:pt x="62570" y="22300"/>
                </a:lnTo>
                <a:lnTo>
                  <a:pt x="62210" y="21760"/>
                </a:lnTo>
                <a:lnTo>
                  <a:pt x="62150" y="21630"/>
                </a:lnTo>
                <a:lnTo>
                  <a:pt x="62140" y="21550"/>
                </a:lnTo>
                <a:lnTo>
                  <a:pt x="62220" y="21520"/>
                </a:lnTo>
                <a:lnTo>
                  <a:pt x="62910" y="21460"/>
                </a:lnTo>
                <a:lnTo>
                  <a:pt x="63220" y="21400"/>
                </a:lnTo>
                <a:lnTo>
                  <a:pt x="63570" y="21370"/>
                </a:lnTo>
                <a:lnTo>
                  <a:pt x="63640" y="21350"/>
                </a:lnTo>
                <a:lnTo>
                  <a:pt x="63740" y="21250"/>
                </a:lnTo>
                <a:lnTo>
                  <a:pt x="64050" y="20850"/>
                </a:lnTo>
                <a:lnTo>
                  <a:pt x="64630" y="20790"/>
                </a:lnTo>
                <a:lnTo>
                  <a:pt x="64490" y="20930"/>
                </a:lnTo>
                <a:lnTo>
                  <a:pt x="64380" y="21070"/>
                </a:lnTo>
                <a:lnTo>
                  <a:pt x="64170" y="21790"/>
                </a:lnTo>
                <a:lnTo>
                  <a:pt x="64390" y="22560"/>
                </a:lnTo>
                <a:lnTo>
                  <a:pt x="64430" y="22620"/>
                </a:lnTo>
                <a:lnTo>
                  <a:pt x="64490" y="22690"/>
                </a:lnTo>
                <a:lnTo>
                  <a:pt x="64620" y="22820"/>
                </a:lnTo>
                <a:lnTo>
                  <a:pt x="64760" y="22910"/>
                </a:lnTo>
                <a:lnTo>
                  <a:pt x="64830" y="22950"/>
                </a:lnTo>
                <a:lnTo>
                  <a:pt x="64860" y="22970"/>
                </a:lnTo>
                <a:lnTo>
                  <a:pt x="65180" y="23330"/>
                </a:lnTo>
                <a:lnTo>
                  <a:pt x="65240" y="23420"/>
                </a:lnTo>
                <a:lnTo>
                  <a:pt x="65280" y="23560"/>
                </a:lnTo>
                <a:lnTo>
                  <a:pt x="65310" y="23980"/>
                </a:lnTo>
                <a:lnTo>
                  <a:pt x="65380" y="24330"/>
                </a:lnTo>
                <a:lnTo>
                  <a:pt x="65350" y="24460"/>
                </a:lnTo>
                <a:lnTo>
                  <a:pt x="65300" y="24530"/>
                </a:lnTo>
                <a:lnTo>
                  <a:pt x="65240" y="24580"/>
                </a:lnTo>
                <a:lnTo>
                  <a:pt x="65150" y="24610"/>
                </a:lnTo>
                <a:lnTo>
                  <a:pt x="64960" y="24630"/>
                </a:lnTo>
                <a:lnTo>
                  <a:pt x="64760" y="24850"/>
                </a:lnTo>
                <a:lnTo>
                  <a:pt x="64710" y="24870"/>
                </a:lnTo>
                <a:lnTo>
                  <a:pt x="64650" y="24880"/>
                </a:lnTo>
                <a:lnTo>
                  <a:pt x="64600" y="24870"/>
                </a:lnTo>
                <a:lnTo>
                  <a:pt x="64570" y="24850"/>
                </a:lnTo>
                <a:lnTo>
                  <a:pt x="64420" y="24820"/>
                </a:lnTo>
                <a:lnTo>
                  <a:pt x="64010" y="24830"/>
                </a:lnTo>
                <a:lnTo>
                  <a:pt x="63990" y="24840"/>
                </a:lnTo>
                <a:lnTo>
                  <a:pt x="63270" y="25100"/>
                </a:lnTo>
                <a:lnTo>
                  <a:pt x="62850" y="25790"/>
                </a:lnTo>
                <a:lnTo>
                  <a:pt x="62820" y="25920"/>
                </a:lnTo>
                <a:lnTo>
                  <a:pt x="62850" y="25940"/>
                </a:lnTo>
                <a:lnTo>
                  <a:pt x="62910" y="25970"/>
                </a:lnTo>
                <a:lnTo>
                  <a:pt x="63220" y="26110"/>
                </a:lnTo>
                <a:lnTo>
                  <a:pt x="62770" y="26850"/>
                </a:lnTo>
                <a:lnTo>
                  <a:pt x="62650" y="26980"/>
                </a:lnTo>
                <a:lnTo>
                  <a:pt x="62460" y="27110"/>
                </a:lnTo>
                <a:lnTo>
                  <a:pt x="62180" y="27370"/>
                </a:lnTo>
                <a:lnTo>
                  <a:pt x="62070" y="27540"/>
                </a:lnTo>
                <a:lnTo>
                  <a:pt x="62020" y="27640"/>
                </a:lnTo>
                <a:lnTo>
                  <a:pt x="62010" y="27710"/>
                </a:lnTo>
                <a:lnTo>
                  <a:pt x="62010" y="27760"/>
                </a:lnTo>
                <a:lnTo>
                  <a:pt x="62020" y="27810"/>
                </a:lnTo>
                <a:lnTo>
                  <a:pt x="62040" y="27850"/>
                </a:lnTo>
                <a:lnTo>
                  <a:pt x="62060" y="27880"/>
                </a:lnTo>
                <a:lnTo>
                  <a:pt x="62100" y="27900"/>
                </a:lnTo>
                <a:lnTo>
                  <a:pt x="62140" y="27900"/>
                </a:lnTo>
                <a:lnTo>
                  <a:pt x="62190" y="27890"/>
                </a:lnTo>
                <a:lnTo>
                  <a:pt x="62380" y="27820"/>
                </a:lnTo>
                <a:lnTo>
                  <a:pt x="62510" y="27780"/>
                </a:lnTo>
                <a:lnTo>
                  <a:pt x="62550" y="27780"/>
                </a:lnTo>
                <a:lnTo>
                  <a:pt x="62650" y="27790"/>
                </a:lnTo>
                <a:lnTo>
                  <a:pt x="62740" y="27810"/>
                </a:lnTo>
                <a:lnTo>
                  <a:pt x="63320" y="27680"/>
                </a:lnTo>
                <a:lnTo>
                  <a:pt x="63450" y="27700"/>
                </a:lnTo>
                <a:lnTo>
                  <a:pt x="63490" y="27850"/>
                </a:lnTo>
                <a:lnTo>
                  <a:pt x="63520" y="27930"/>
                </a:lnTo>
                <a:lnTo>
                  <a:pt x="63550" y="28010"/>
                </a:lnTo>
                <a:lnTo>
                  <a:pt x="63650" y="28210"/>
                </a:lnTo>
                <a:lnTo>
                  <a:pt x="63960" y="28310"/>
                </a:lnTo>
                <a:lnTo>
                  <a:pt x="64040" y="28380"/>
                </a:lnTo>
                <a:lnTo>
                  <a:pt x="64050" y="28420"/>
                </a:lnTo>
                <a:lnTo>
                  <a:pt x="64060" y="28450"/>
                </a:lnTo>
                <a:lnTo>
                  <a:pt x="64200" y="28690"/>
                </a:lnTo>
                <a:lnTo>
                  <a:pt x="64550" y="29150"/>
                </a:lnTo>
                <a:lnTo>
                  <a:pt x="64630" y="29220"/>
                </a:lnTo>
                <a:lnTo>
                  <a:pt x="64680" y="29230"/>
                </a:lnTo>
                <a:lnTo>
                  <a:pt x="64870" y="29300"/>
                </a:lnTo>
                <a:lnTo>
                  <a:pt x="65190" y="29460"/>
                </a:lnTo>
                <a:lnTo>
                  <a:pt x="65270" y="29480"/>
                </a:lnTo>
                <a:lnTo>
                  <a:pt x="65310" y="29470"/>
                </a:lnTo>
                <a:lnTo>
                  <a:pt x="65350" y="29450"/>
                </a:lnTo>
                <a:lnTo>
                  <a:pt x="65390" y="29430"/>
                </a:lnTo>
                <a:lnTo>
                  <a:pt x="65460" y="29420"/>
                </a:lnTo>
                <a:lnTo>
                  <a:pt x="65580" y="29430"/>
                </a:lnTo>
                <a:lnTo>
                  <a:pt x="65650" y="29450"/>
                </a:lnTo>
                <a:lnTo>
                  <a:pt x="65690" y="29480"/>
                </a:lnTo>
                <a:lnTo>
                  <a:pt x="65720" y="29510"/>
                </a:lnTo>
                <a:lnTo>
                  <a:pt x="65840" y="29710"/>
                </a:lnTo>
                <a:lnTo>
                  <a:pt x="65950" y="29940"/>
                </a:lnTo>
                <a:lnTo>
                  <a:pt x="65960" y="29980"/>
                </a:lnTo>
                <a:lnTo>
                  <a:pt x="65990" y="30050"/>
                </a:lnTo>
                <a:lnTo>
                  <a:pt x="66050" y="30180"/>
                </a:lnTo>
                <a:lnTo>
                  <a:pt x="66130" y="30310"/>
                </a:lnTo>
                <a:lnTo>
                  <a:pt x="66190" y="30370"/>
                </a:lnTo>
                <a:lnTo>
                  <a:pt x="66230" y="30410"/>
                </a:lnTo>
                <a:lnTo>
                  <a:pt x="66280" y="30420"/>
                </a:lnTo>
                <a:lnTo>
                  <a:pt x="66620" y="30490"/>
                </a:lnTo>
                <a:lnTo>
                  <a:pt x="66700" y="30490"/>
                </a:lnTo>
                <a:lnTo>
                  <a:pt x="67000" y="30460"/>
                </a:lnTo>
                <a:lnTo>
                  <a:pt x="67180" y="30700"/>
                </a:lnTo>
                <a:lnTo>
                  <a:pt x="67220" y="30740"/>
                </a:lnTo>
                <a:lnTo>
                  <a:pt x="67300" y="30790"/>
                </a:lnTo>
                <a:lnTo>
                  <a:pt x="67540" y="30870"/>
                </a:lnTo>
                <a:lnTo>
                  <a:pt x="67610" y="30910"/>
                </a:lnTo>
                <a:lnTo>
                  <a:pt x="67650" y="30950"/>
                </a:lnTo>
                <a:lnTo>
                  <a:pt x="67670" y="30990"/>
                </a:lnTo>
                <a:lnTo>
                  <a:pt x="67720" y="31160"/>
                </a:lnTo>
                <a:lnTo>
                  <a:pt x="67750" y="31370"/>
                </a:lnTo>
                <a:lnTo>
                  <a:pt x="67780" y="31400"/>
                </a:lnTo>
                <a:lnTo>
                  <a:pt x="67810" y="31400"/>
                </a:lnTo>
                <a:lnTo>
                  <a:pt x="68030" y="31290"/>
                </a:lnTo>
                <a:lnTo>
                  <a:pt x="68110" y="31260"/>
                </a:lnTo>
                <a:lnTo>
                  <a:pt x="68150" y="31250"/>
                </a:lnTo>
                <a:lnTo>
                  <a:pt x="68340" y="31270"/>
                </a:lnTo>
                <a:lnTo>
                  <a:pt x="68390" y="31270"/>
                </a:lnTo>
                <a:lnTo>
                  <a:pt x="68440" y="31260"/>
                </a:lnTo>
                <a:lnTo>
                  <a:pt x="68480" y="31250"/>
                </a:lnTo>
                <a:lnTo>
                  <a:pt x="68520" y="31240"/>
                </a:lnTo>
                <a:lnTo>
                  <a:pt x="68560" y="31220"/>
                </a:lnTo>
                <a:lnTo>
                  <a:pt x="68590" y="31200"/>
                </a:lnTo>
                <a:lnTo>
                  <a:pt x="68620" y="31170"/>
                </a:lnTo>
                <a:lnTo>
                  <a:pt x="68640" y="31140"/>
                </a:lnTo>
                <a:lnTo>
                  <a:pt x="68720" y="31000"/>
                </a:lnTo>
                <a:lnTo>
                  <a:pt x="68780" y="30930"/>
                </a:lnTo>
                <a:lnTo>
                  <a:pt x="68970" y="30870"/>
                </a:lnTo>
                <a:lnTo>
                  <a:pt x="69370" y="31290"/>
                </a:lnTo>
                <a:lnTo>
                  <a:pt x="69510" y="31410"/>
                </a:lnTo>
                <a:lnTo>
                  <a:pt x="69660" y="31480"/>
                </a:lnTo>
                <a:lnTo>
                  <a:pt x="69700" y="31500"/>
                </a:lnTo>
                <a:lnTo>
                  <a:pt x="71370" y="32510"/>
                </a:lnTo>
                <a:lnTo>
                  <a:pt x="71890" y="33950"/>
                </a:lnTo>
                <a:lnTo>
                  <a:pt x="72020" y="34140"/>
                </a:lnTo>
                <a:lnTo>
                  <a:pt x="72080" y="34190"/>
                </a:lnTo>
                <a:lnTo>
                  <a:pt x="72270" y="34330"/>
                </a:lnTo>
                <a:lnTo>
                  <a:pt x="71930" y="34690"/>
                </a:lnTo>
                <a:lnTo>
                  <a:pt x="71890" y="34750"/>
                </a:lnTo>
                <a:lnTo>
                  <a:pt x="71840" y="34840"/>
                </a:lnTo>
                <a:lnTo>
                  <a:pt x="71730" y="35230"/>
                </a:lnTo>
                <a:lnTo>
                  <a:pt x="71690" y="35320"/>
                </a:lnTo>
                <a:lnTo>
                  <a:pt x="71660" y="35380"/>
                </a:lnTo>
                <a:lnTo>
                  <a:pt x="71230" y="35870"/>
                </a:lnTo>
                <a:lnTo>
                  <a:pt x="71170" y="35950"/>
                </a:lnTo>
                <a:lnTo>
                  <a:pt x="71160" y="35990"/>
                </a:lnTo>
                <a:lnTo>
                  <a:pt x="71010" y="36790"/>
                </a:lnTo>
                <a:lnTo>
                  <a:pt x="71010" y="36840"/>
                </a:lnTo>
                <a:lnTo>
                  <a:pt x="71030" y="36870"/>
                </a:lnTo>
                <a:lnTo>
                  <a:pt x="71060" y="36890"/>
                </a:lnTo>
                <a:lnTo>
                  <a:pt x="71200" y="36920"/>
                </a:lnTo>
                <a:lnTo>
                  <a:pt x="71240" y="36930"/>
                </a:lnTo>
                <a:lnTo>
                  <a:pt x="71270" y="36960"/>
                </a:lnTo>
                <a:lnTo>
                  <a:pt x="71290" y="36990"/>
                </a:lnTo>
                <a:lnTo>
                  <a:pt x="71320" y="37010"/>
                </a:lnTo>
                <a:lnTo>
                  <a:pt x="71360" y="37020"/>
                </a:lnTo>
                <a:lnTo>
                  <a:pt x="71400" y="37020"/>
                </a:lnTo>
                <a:lnTo>
                  <a:pt x="71440" y="37020"/>
                </a:lnTo>
                <a:lnTo>
                  <a:pt x="71480" y="37020"/>
                </a:lnTo>
                <a:lnTo>
                  <a:pt x="71510" y="37040"/>
                </a:lnTo>
                <a:lnTo>
                  <a:pt x="71530" y="37070"/>
                </a:lnTo>
                <a:lnTo>
                  <a:pt x="71540" y="37120"/>
                </a:lnTo>
                <a:lnTo>
                  <a:pt x="71560" y="37150"/>
                </a:lnTo>
                <a:lnTo>
                  <a:pt x="71580" y="37210"/>
                </a:lnTo>
                <a:lnTo>
                  <a:pt x="71600" y="37300"/>
                </a:lnTo>
                <a:lnTo>
                  <a:pt x="71610" y="37490"/>
                </a:lnTo>
                <a:lnTo>
                  <a:pt x="71580" y="37590"/>
                </a:lnTo>
                <a:lnTo>
                  <a:pt x="71460" y="37810"/>
                </a:lnTo>
                <a:lnTo>
                  <a:pt x="71430" y="37900"/>
                </a:lnTo>
                <a:lnTo>
                  <a:pt x="71420" y="37960"/>
                </a:lnTo>
                <a:lnTo>
                  <a:pt x="71470" y="38330"/>
                </a:lnTo>
                <a:lnTo>
                  <a:pt x="71460" y="38410"/>
                </a:lnTo>
                <a:lnTo>
                  <a:pt x="71440" y="38470"/>
                </a:lnTo>
                <a:lnTo>
                  <a:pt x="71410" y="38500"/>
                </a:lnTo>
                <a:lnTo>
                  <a:pt x="71370" y="38520"/>
                </a:lnTo>
                <a:lnTo>
                  <a:pt x="71340" y="38540"/>
                </a:lnTo>
                <a:lnTo>
                  <a:pt x="71290" y="38570"/>
                </a:lnTo>
                <a:lnTo>
                  <a:pt x="71230" y="38630"/>
                </a:lnTo>
                <a:lnTo>
                  <a:pt x="71060" y="38870"/>
                </a:lnTo>
                <a:lnTo>
                  <a:pt x="71030" y="38890"/>
                </a:lnTo>
                <a:lnTo>
                  <a:pt x="71000" y="38910"/>
                </a:lnTo>
                <a:lnTo>
                  <a:pt x="70970" y="38930"/>
                </a:lnTo>
                <a:lnTo>
                  <a:pt x="70920" y="38930"/>
                </a:lnTo>
                <a:lnTo>
                  <a:pt x="70880" y="38920"/>
                </a:lnTo>
                <a:lnTo>
                  <a:pt x="70840" y="38910"/>
                </a:lnTo>
                <a:lnTo>
                  <a:pt x="70770" y="38870"/>
                </a:lnTo>
                <a:lnTo>
                  <a:pt x="70740" y="38840"/>
                </a:lnTo>
                <a:lnTo>
                  <a:pt x="70670" y="38760"/>
                </a:lnTo>
                <a:lnTo>
                  <a:pt x="70600" y="38710"/>
                </a:lnTo>
                <a:lnTo>
                  <a:pt x="70560" y="38690"/>
                </a:lnTo>
                <a:lnTo>
                  <a:pt x="70510" y="38680"/>
                </a:lnTo>
                <a:lnTo>
                  <a:pt x="70470" y="38690"/>
                </a:lnTo>
                <a:lnTo>
                  <a:pt x="70330" y="38710"/>
                </a:lnTo>
                <a:lnTo>
                  <a:pt x="70160" y="38720"/>
                </a:lnTo>
                <a:lnTo>
                  <a:pt x="70130" y="38700"/>
                </a:lnTo>
                <a:lnTo>
                  <a:pt x="68690" y="37770"/>
                </a:lnTo>
                <a:lnTo>
                  <a:pt x="68590" y="37640"/>
                </a:lnTo>
                <a:lnTo>
                  <a:pt x="68540" y="37580"/>
                </a:lnTo>
                <a:lnTo>
                  <a:pt x="68530" y="37550"/>
                </a:lnTo>
                <a:lnTo>
                  <a:pt x="68410" y="37130"/>
                </a:lnTo>
                <a:lnTo>
                  <a:pt x="68400" y="37090"/>
                </a:lnTo>
                <a:lnTo>
                  <a:pt x="68390" y="37050"/>
                </a:lnTo>
                <a:lnTo>
                  <a:pt x="68340" y="36950"/>
                </a:lnTo>
                <a:lnTo>
                  <a:pt x="67980" y="36510"/>
                </a:lnTo>
                <a:lnTo>
                  <a:pt x="67760" y="36300"/>
                </a:lnTo>
                <a:lnTo>
                  <a:pt x="67610" y="36220"/>
                </a:lnTo>
                <a:lnTo>
                  <a:pt x="67560" y="36210"/>
                </a:lnTo>
                <a:lnTo>
                  <a:pt x="67520" y="36210"/>
                </a:lnTo>
                <a:lnTo>
                  <a:pt x="67480" y="36210"/>
                </a:lnTo>
                <a:lnTo>
                  <a:pt x="67430" y="36210"/>
                </a:lnTo>
                <a:lnTo>
                  <a:pt x="67380" y="36220"/>
                </a:lnTo>
                <a:lnTo>
                  <a:pt x="67340" y="36240"/>
                </a:lnTo>
                <a:lnTo>
                  <a:pt x="67300" y="36260"/>
                </a:lnTo>
                <a:lnTo>
                  <a:pt x="67270" y="36280"/>
                </a:lnTo>
                <a:lnTo>
                  <a:pt x="67130" y="36480"/>
                </a:lnTo>
                <a:lnTo>
                  <a:pt x="67110" y="36510"/>
                </a:lnTo>
                <a:lnTo>
                  <a:pt x="67080" y="36530"/>
                </a:lnTo>
                <a:lnTo>
                  <a:pt x="67040" y="36540"/>
                </a:lnTo>
                <a:lnTo>
                  <a:pt x="66990" y="36550"/>
                </a:lnTo>
                <a:lnTo>
                  <a:pt x="66880" y="36520"/>
                </a:lnTo>
                <a:lnTo>
                  <a:pt x="66090" y="36160"/>
                </a:lnTo>
                <a:lnTo>
                  <a:pt x="65980" y="36060"/>
                </a:lnTo>
                <a:lnTo>
                  <a:pt x="65920" y="36000"/>
                </a:lnTo>
                <a:lnTo>
                  <a:pt x="65880" y="35930"/>
                </a:lnTo>
                <a:lnTo>
                  <a:pt x="65810" y="35780"/>
                </a:lnTo>
                <a:lnTo>
                  <a:pt x="65700" y="35460"/>
                </a:lnTo>
                <a:lnTo>
                  <a:pt x="65680" y="35280"/>
                </a:lnTo>
                <a:lnTo>
                  <a:pt x="65680" y="35180"/>
                </a:lnTo>
                <a:lnTo>
                  <a:pt x="65700" y="35020"/>
                </a:lnTo>
                <a:lnTo>
                  <a:pt x="65640" y="34920"/>
                </a:lnTo>
                <a:lnTo>
                  <a:pt x="65540" y="34780"/>
                </a:lnTo>
                <a:lnTo>
                  <a:pt x="65030" y="34260"/>
                </a:lnTo>
                <a:lnTo>
                  <a:pt x="65010" y="34220"/>
                </a:lnTo>
                <a:lnTo>
                  <a:pt x="64940" y="33920"/>
                </a:lnTo>
                <a:lnTo>
                  <a:pt x="64920" y="33850"/>
                </a:lnTo>
                <a:lnTo>
                  <a:pt x="64810" y="33650"/>
                </a:lnTo>
                <a:lnTo>
                  <a:pt x="64750" y="33590"/>
                </a:lnTo>
                <a:lnTo>
                  <a:pt x="64700" y="33560"/>
                </a:lnTo>
                <a:lnTo>
                  <a:pt x="64660" y="33550"/>
                </a:lnTo>
                <a:lnTo>
                  <a:pt x="64610" y="33550"/>
                </a:lnTo>
                <a:lnTo>
                  <a:pt x="64570" y="33550"/>
                </a:lnTo>
                <a:lnTo>
                  <a:pt x="64530" y="33570"/>
                </a:lnTo>
                <a:lnTo>
                  <a:pt x="64490" y="33580"/>
                </a:lnTo>
                <a:lnTo>
                  <a:pt x="64460" y="33610"/>
                </a:lnTo>
                <a:lnTo>
                  <a:pt x="64430" y="33630"/>
                </a:lnTo>
                <a:lnTo>
                  <a:pt x="64400" y="33660"/>
                </a:lnTo>
                <a:lnTo>
                  <a:pt x="64380" y="33700"/>
                </a:lnTo>
                <a:lnTo>
                  <a:pt x="64140" y="33620"/>
                </a:lnTo>
                <a:lnTo>
                  <a:pt x="63100" y="32930"/>
                </a:lnTo>
                <a:lnTo>
                  <a:pt x="62740" y="32570"/>
                </a:lnTo>
                <a:lnTo>
                  <a:pt x="62490" y="32080"/>
                </a:lnTo>
                <a:lnTo>
                  <a:pt x="62140" y="31920"/>
                </a:lnTo>
                <a:lnTo>
                  <a:pt x="62080" y="31820"/>
                </a:lnTo>
                <a:lnTo>
                  <a:pt x="62120" y="31740"/>
                </a:lnTo>
                <a:lnTo>
                  <a:pt x="62160" y="31670"/>
                </a:lnTo>
                <a:lnTo>
                  <a:pt x="62170" y="31600"/>
                </a:lnTo>
                <a:lnTo>
                  <a:pt x="62170" y="31500"/>
                </a:lnTo>
                <a:lnTo>
                  <a:pt x="62140" y="31300"/>
                </a:lnTo>
                <a:lnTo>
                  <a:pt x="62110" y="31220"/>
                </a:lnTo>
                <a:lnTo>
                  <a:pt x="62070" y="31160"/>
                </a:lnTo>
                <a:lnTo>
                  <a:pt x="62030" y="31130"/>
                </a:lnTo>
                <a:lnTo>
                  <a:pt x="61950" y="31100"/>
                </a:lnTo>
                <a:lnTo>
                  <a:pt x="61810" y="31080"/>
                </a:lnTo>
                <a:lnTo>
                  <a:pt x="61600" y="31090"/>
                </a:lnTo>
                <a:lnTo>
                  <a:pt x="61460" y="31110"/>
                </a:lnTo>
                <a:lnTo>
                  <a:pt x="61390" y="31100"/>
                </a:lnTo>
                <a:lnTo>
                  <a:pt x="61260" y="31050"/>
                </a:lnTo>
                <a:lnTo>
                  <a:pt x="61140" y="30940"/>
                </a:lnTo>
                <a:lnTo>
                  <a:pt x="61090" y="30880"/>
                </a:lnTo>
                <a:lnTo>
                  <a:pt x="61060" y="30820"/>
                </a:lnTo>
                <a:lnTo>
                  <a:pt x="61060" y="30770"/>
                </a:lnTo>
                <a:lnTo>
                  <a:pt x="61070" y="30670"/>
                </a:lnTo>
                <a:lnTo>
                  <a:pt x="61100" y="30530"/>
                </a:lnTo>
                <a:lnTo>
                  <a:pt x="61100" y="30470"/>
                </a:lnTo>
                <a:lnTo>
                  <a:pt x="61100" y="30400"/>
                </a:lnTo>
                <a:lnTo>
                  <a:pt x="61060" y="30270"/>
                </a:lnTo>
                <a:lnTo>
                  <a:pt x="61020" y="30200"/>
                </a:lnTo>
                <a:lnTo>
                  <a:pt x="60970" y="30160"/>
                </a:lnTo>
                <a:lnTo>
                  <a:pt x="60930" y="30140"/>
                </a:lnTo>
                <a:lnTo>
                  <a:pt x="60790" y="30130"/>
                </a:lnTo>
                <a:lnTo>
                  <a:pt x="60080" y="30190"/>
                </a:lnTo>
                <a:lnTo>
                  <a:pt x="59850" y="30170"/>
                </a:lnTo>
                <a:lnTo>
                  <a:pt x="59640" y="30080"/>
                </a:lnTo>
                <a:lnTo>
                  <a:pt x="59080" y="30100"/>
                </a:lnTo>
                <a:lnTo>
                  <a:pt x="58910" y="30070"/>
                </a:lnTo>
                <a:lnTo>
                  <a:pt x="58890" y="30040"/>
                </a:lnTo>
                <a:lnTo>
                  <a:pt x="58780" y="29910"/>
                </a:lnTo>
                <a:lnTo>
                  <a:pt x="58720" y="29860"/>
                </a:lnTo>
                <a:lnTo>
                  <a:pt x="58630" y="29790"/>
                </a:lnTo>
                <a:lnTo>
                  <a:pt x="58400" y="29770"/>
                </a:lnTo>
                <a:lnTo>
                  <a:pt x="57730" y="29800"/>
                </a:lnTo>
                <a:lnTo>
                  <a:pt x="57310" y="29880"/>
                </a:lnTo>
                <a:lnTo>
                  <a:pt x="57130" y="29880"/>
                </a:lnTo>
                <a:lnTo>
                  <a:pt x="57040" y="29900"/>
                </a:lnTo>
                <a:lnTo>
                  <a:pt x="57000" y="29920"/>
                </a:lnTo>
                <a:lnTo>
                  <a:pt x="57000" y="29960"/>
                </a:lnTo>
                <a:lnTo>
                  <a:pt x="57050" y="30280"/>
                </a:lnTo>
                <a:lnTo>
                  <a:pt x="57040" y="30380"/>
                </a:lnTo>
                <a:lnTo>
                  <a:pt x="57030" y="30420"/>
                </a:lnTo>
                <a:lnTo>
                  <a:pt x="56990" y="30460"/>
                </a:lnTo>
                <a:lnTo>
                  <a:pt x="56940" y="30520"/>
                </a:lnTo>
                <a:lnTo>
                  <a:pt x="56760" y="30660"/>
                </a:lnTo>
                <a:lnTo>
                  <a:pt x="56720" y="30700"/>
                </a:lnTo>
                <a:lnTo>
                  <a:pt x="56690" y="30740"/>
                </a:lnTo>
                <a:lnTo>
                  <a:pt x="56600" y="30930"/>
                </a:lnTo>
                <a:lnTo>
                  <a:pt x="56550" y="30970"/>
                </a:lnTo>
                <a:lnTo>
                  <a:pt x="56510" y="30990"/>
                </a:lnTo>
                <a:lnTo>
                  <a:pt x="56460" y="31000"/>
                </a:lnTo>
                <a:lnTo>
                  <a:pt x="56420" y="30990"/>
                </a:lnTo>
                <a:lnTo>
                  <a:pt x="56380" y="30980"/>
                </a:lnTo>
                <a:lnTo>
                  <a:pt x="56340" y="30960"/>
                </a:lnTo>
                <a:lnTo>
                  <a:pt x="56310" y="30930"/>
                </a:lnTo>
                <a:lnTo>
                  <a:pt x="56240" y="30850"/>
                </a:lnTo>
                <a:lnTo>
                  <a:pt x="56200" y="30830"/>
                </a:lnTo>
                <a:lnTo>
                  <a:pt x="56170" y="30810"/>
                </a:lnTo>
                <a:lnTo>
                  <a:pt x="56120" y="30800"/>
                </a:lnTo>
                <a:lnTo>
                  <a:pt x="56070" y="30800"/>
                </a:lnTo>
                <a:lnTo>
                  <a:pt x="55820" y="30870"/>
                </a:lnTo>
                <a:lnTo>
                  <a:pt x="55760" y="30870"/>
                </a:lnTo>
                <a:lnTo>
                  <a:pt x="55720" y="30860"/>
                </a:lnTo>
                <a:lnTo>
                  <a:pt x="55610" y="30820"/>
                </a:lnTo>
                <a:lnTo>
                  <a:pt x="55120" y="30900"/>
                </a:lnTo>
                <a:lnTo>
                  <a:pt x="54960" y="30880"/>
                </a:lnTo>
                <a:lnTo>
                  <a:pt x="54910" y="30840"/>
                </a:lnTo>
                <a:lnTo>
                  <a:pt x="54800" y="30740"/>
                </a:lnTo>
                <a:lnTo>
                  <a:pt x="54700" y="30610"/>
                </a:lnTo>
                <a:lnTo>
                  <a:pt x="54630" y="30460"/>
                </a:lnTo>
                <a:lnTo>
                  <a:pt x="54590" y="30340"/>
                </a:lnTo>
                <a:lnTo>
                  <a:pt x="54480" y="29800"/>
                </a:lnTo>
                <a:lnTo>
                  <a:pt x="54470" y="29770"/>
                </a:lnTo>
                <a:lnTo>
                  <a:pt x="54120" y="29150"/>
                </a:lnTo>
                <a:lnTo>
                  <a:pt x="54080" y="29060"/>
                </a:lnTo>
                <a:lnTo>
                  <a:pt x="54080" y="29010"/>
                </a:lnTo>
                <a:lnTo>
                  <a:pt x="54090" y="28700"/>
                </a:lnTo>
                <a:lnTo>
                  <a:pt x="54050" y="28500"/>
                </a:lnTo>
                <a:lnTo>
                  <a:pt x="53930" y="28100"/>
                </a:lnTo>
                <a:lnTo>
                  <a:pt x="53920" y="28060"/>
                </a:lnTo>
                <a:lnTo>
                  <a:pt x="53930" y="28010"/>
                </a:lnTo>
                <a:lnTo>
                  <a:pt x="53940" y="27980"/>
                </a:lnTo>
                <a:lnTo>
                  <a:pt x="53960" y="27940"/>
                </a:lnTo>
                <a:lnTo>
                  <a:pt x="53990" y="27920"/>
                </a:lnTo>
                <a:lnTo>
                  <a:pt x="54030" y="27900"/>
                </a:lnTo>
                <a:lnTo>
                  <a:pt x="54070" y="27880"/>
                </a:lnTo>
                <a:lnTo>
                  <a:pt x="54170" y="27870"/>
                </a:lnTo>
                <a:lnTo>
                  <a:pt x="54470" y="27890"/>
                </a:lnTo>
                <a:lnTo>
                  <a:pt x="54520" y="27880"/>
                </a:lnTo>
                <a:lnTo>
                  <a:pt x="54560" y="27870"/>
                </a:lnTo>
                <a:lnTo>
                  <a:pt x="54600" y="27860"/>
                </a:lnTo>
                <a:lnTo>
                  <a:pt x="54630" y="27830"/>
                </a:lnTo>
                <a:lnTo>
                  <a:pt x="54660" y="27790"/>
                </a:lnTo>
                <a:lnTo>
                  <a:pt x="54690" y="27730"/>
                </a:lnTo>
                <a:lnTo>
                  <a:pt x="54710" y="27600"/>
                </a:lnTo>
                <a:lnTo>
                  <a:pt x="54700" y="27510"/>
                </a:lnTo>
                <a:lnTo>
                  <a:pt x="54690" y="27450"/>
                </a:lnTo>
                <a:lnTo>
                  <a:pt x="54610" y="27300"/>
                </a:lnTo>
                <a:lnTo>
                  <a:pt x="54520" y="27170"/>
                </a:lnTo>
                <a:lnTo>
                  <a:pt x="54490" y="27140"/>
                </a:lnTo>
                <a:lnTo>
                  <a:pt x="54440" y="27090"/>
                </a:lnTo>
                <a:lnTo>
                  <a:pt x="54370" y="27040"/>
                </a:lnTo>
                <a:lnTo>
                  <a:pt x="54260" y="26970"/>
                </a:lnTo>
                <a:lnTo>
                  <a:pt x="54110" y="26910"/>
                </a:lnTo>
                <a:lnTo>
                  <a:pt x="54250" y="26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rta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170" y="21790"/>
                </a:moveTo>
                <a:lnTo>
                  <a:pt x="66150" y="22690"/>
                </a:lnTo>
                <a:lnTo>
                  <a:pt x="66840" y="23020"/>
                </a:lnTo>
                <a:lnTo>
                  <a:pt x="67790" y="23470"/>
                </a:lnTo>
                <a:lnTo>
                  <a:pt x="69340" y="24190"/>
                </a:lnTo>
                <a:lnTo>
                  <a:pt x="69750" y="24340"/>
                </a:lnTo>
                <a:lnTo>
                  <a:pt x="72030" y="24360"/>
                </a:lnTo>
                <a:lnTo>
                  <a:pt x="73700" y="24400"/>
                </a:lnTo>
                <a:lnTo>
                  <a:pt x="74020" y="24470"/>
                </a:lnTo>
                <a:lnTo>
                  <a:pt x="73980" y="24530"/>
                </a:lnTo>
                <a:lnTo>
                  <a:pt x="73780" y="24810"/>
                </a:lnTo>
                <a:lnTo>
                  <a:pt x="73660" y="25080"/>
                </a:lnTo>
                <a:lnTo>
                  <a:pt x="73610" y="25360"/>
                </a:lnTo>
                <a:lnTo>
                  <a:pt x="73630" y="25710"/>
                </a:lnTo>
                <a:lnTo>
                  <a:pt x="73810" y="26280"/>
                </a:lnTo>
                <a:lnTo>
                  <a:pt x="73850" y="26570"/>
                </a:lnTo>
                <a:lnTo>
                  <a:pt x="73750" y="26850"/>
                </a:lnTo>
                <a:lnTo>
                  <a:pt x="73080" y="27690"/>
                </a:lnTo>
                <a:lnTo>
                  <a:pt x="72600" y="28270"/>
                </a:lnTo>
                <a:lnTo>
                  <a:pt x="72470" y="28470"/>
                </a:lnTo>
                <a:lnTo>
                  <a:pt x="72120" y="29370"/>
                </a:lnTo>
                <a:lnTo>
                  <a:pt x="71210" y="30470"/>
                </a:lnTo>
                <a:lnTo>
                  <a:pt x="70990" y="30920"/>
                </a:lnTo>
                <a:lnTo>
                  <a:pt x="70930" y="31410"/>
                </a:lnTo>
                <a:lnTo>
                  <a:pt x="70970" y="31570"/>
                </a:lnTo>
                <a:lnTo>
                  <a:pt x="71000" y="31760"/>
                </a:lnTo>
                <a:lnTo>
                  <a:pt x="71090" y="31980"/>
                </a:lnTo>
                <a:lnTo>
                  <a:pt x="71120" y="32020"/>
                </a:lnTo>
                <a:lnTo>
                  <a:pt x="71170" y="32080"/>
                </a:lnTo>
                <a:lnTo>
                  <a:pt x="71210" y="32120"/>
                </a:lnTo>
                <a:lnTo>
                  <a:pt x="71310" y="32340"/>
                </a:lnTo>
                <a:lnTo>
                  <a:pt x="71370" y="32510"/>
                </a:lnTo>
                <a:lnTo>
                  <a:pt x="69700" y="31500"/>
                </a:lnTo>
                <a:lnTo>
                  <a:pt x="69660" y="31480"/>
                </a:lnTo>
                <a:lnTo>
                  <a:pt x="69510" y="31410"/>
                </a:lnTo>
                <a:lnTo>
                  <a:pt x="69370" y="31290"/>
                </a:lnTo>
                <a:lnTo>
                  <a:pt x="68970" y="30870"/>
                </a:lnTo>
                <a:lnTo>
                  <a:pt x="68780" y="30930"/>
                </a:lnTo>
                <a:lnTo>
                  <a:pt x="68720" y="31000"/>
                </a:lnTo>
                <a:lnTo>
                  <a:pt x="68640" y="31140"/>
                </a:lnTo>
                <a:lnTo>
                  <a:pt x="68620" y="31170"/>
                </a:lnTo>
                <a:lnTo>
                  <a:pt x="68590" y="31200"/>
                </a:lnTo>
                <a:lnTo>
                  <a:pt x="68560" y="31220"/>
                </a:lnTo>
                <a:lnTo>
                  <a:pt x="68520" y="31240"/>
                </a:lnTo>
                <a:lnTo>
                  <a:pt x="68480" y="31250"/>
                </a:lnTo>
                <a:lnTo>
                  <a:pt x="68440" y="31260"/>
                </a:lnTo>
                <a:lnTo>
                  <a:pt x="68390" y="31270"/>
                </a:lnTo>
                <a:lnTo>
                  <a:pt x="68340" y="31270"/>
                </a:lnTo>
                <a:lnTo>
                  <a:pt x="68150" y="31250"/>
                </a:lnTo>
                <a:lnTo>
                  <a:pt x="68110" y="31260"/>
                </a:lnTo>
                <a:lnTo>
                  <a:pt x="68030" y="31290"/>
                </a:lnTo>
                <a:lnTo>
                  <a:pt x="67810" y="31400"/>
                </a:lnTo>
                <a:lnTo>
                  <a:pt x="67780" y="31400"/>
                </a:lnTo>
                <a:lnTo>
                  <a:pt x="67750" y="31370"/>
                </a:lnTo>
                <a:lnTo>
                  <a:pt x="67720" y="31160"/>
                </a:lnTo>
                <a:lnTo>
                  <a:pt x="67670" y="30990"/>
                </a:lnTo>
                <a:lnTo>
                  <a:pt x="67650" y="30950"/>
                </a:lnTo>
                <a:lnTo>
                  <a:pt x="67610" y="30910"/>
                </a:lnTo>
                <a:lnTo>
                  <a:pt x="67540" y="30870"/>
                </a:lnTo>
                <a:lnTo>
                  <a:pt x="67300" y="30790"/>
                </a:lnTo>
                <a:lnTo>
                  <a:pt x="67220" y="30740"/>
                </a:lnTo>
                <a:lnTo>
                  <a:pt x="67180" y="30700"/>
                </a:lnTo>
                <a:lnTo>
                  <a:pt x="67000" y="30460"/>
                </a:lnTo>
                <a:lnTo>
                  <a:pt x="66700" y="30490"/>
                </a:lnTo>
                <a:lnTo>
                  <a:pt x="66620" y="30490"/>
                </a:lnTo>
                <a:lnTo>
                  <a:pt x="66280" y="30420"/>
                </a:lnTo>
                <a:lnTo>
                  <a:pt x="66230" y="30410"/>
                </a:lnTo>
                <a:lnTo>
                  <a:pt x="66190" y="30370"/>
                </a:lnTo>
                <a:lnTo>
                  <a:pt x="66130" y="30310"/>
                </a:lnTo>
                <a:lnTo>
                  <a:pt x="66050" y="30180"/>
                </a:lnTo>
                <a:lnTo>
                  <a:pt x="65990" y="30050"/>
                </a:lnTo>
                <a:lnTo>
                  <a:pt x="65960" y="29980"/>
                </a:lnTo>
                <a:lnTo>
                  <a:pt x="65950" y="29940"/>
                </a:lnTo>
                <a:lnTo>
                  <a:pt x="65840" y="29710"/>
                </a:lnTo>
                <a:lnTo>
                  <a:pt x="65720" y="29510"/>
                </a:lnTo>
                <a:lnTo>
                  <a:pt x="65690" y="29480"/>
                </a:lnTo>
                <a:lnTo>
                  <a:pt x="65650" y="29450"/>
                </a:lnTo>
                <a:lnTo>
                  <a:pt x="65580" y="29430"/>
                </a:lnTo>
                <a:lnTo>
                  <a:pt x="65460" y="29420"/>
                </a:lnTo>
                <a:lnTo>
                  <a:pt x="65390" y="29430"/>
                </a:lnTo>
                <a:lnTo>
                  <a:pt x="65350" y="29450"/>
                </a:lnTo>
                <a:lnTo>
                  <a:pt x="65310" y="29470"/>
                </a:lnTo>
                <a:lnTo>
                  <a:pt x="65270" y="29480"/>
                </a:lnTo>
                <a:lnTo>
                  <a:pt x="65190" y="29460"/>
                </a:lnTo>
                <a:lnTo>
                  <a:pt x="64870" y="29300"/>
                </a:lnTo>
                <a:lnTo>
                  <a:pt x="64680" y="29230"/>
                </a:lnTo>
                <a:lnTo>
                  <a:pt x="64630" y="29220"/>
                </a:lnTo>
                <a:lnTo>
                  <a:pt x="64550" y="29150"/>
                </a:lnTo>
                <a:lnTo>
                  <a:pt x="64200" y="28690"/>
                </a:lnTo>
                <a:lnTo>
                  <a:pt x="64060" y="28450"/>
                </a:lnTo>
                <a:lnTo>
                  <a:pt x="64050" y="28420"/>
                </a:lnTo>
                <a:lnTo>
                  <a:pt x="64040" y="28380"/>
                </a:lnTo>
                <a:lnTo>
                  <a:pt x="63960" y="28310"/>
                </a:lnTo>
                <a:lnTo>
                  <a:pt x="63650" y="28210"/>
                </a:lnTo>
                <a:lnTo>
                  <a:pt x="63550" y="28010"/>
                </a:lnTo>
                <a:lnTo>
                  <a:pt x="63520" y="27930"/>
                </a:lnTo>
                <a:lnTo>
                  <a:pt x="63490" y="27850"/>
                </a:lnTo>
                <a:lnTo>
                  <a:pt x="63450" y="27700"/>
                </a:lnTo>
                <a:lnTo>
                  <a:pt x="63320" y="27680"/>
                </a:lnTo>
                <a:lnTo>
                  <a:pt x="62740" y="27810"/>
                </a:lnTo>
                <a:lnTo>
                  <a:pt x="62650" y="27790"/>
                </a:lnTo>
                <a:lnTo>
                  <a:pt x="62550" y="27780"/>
                </a:lnTo>
                <a:lnTo>
                  <a:pt x="62510" y="27780"/>
                </a:lnTo>
                <a:lnTo>
                  <a:pt x="62380" y="27820"/>
                </a:lnTo>
                <a:lnTo>
                  <a:pt x="62190" y="27890"/>
                </a:lnTo>
                <a:lnTo>
                  <a:pt x="62140" y="27900"/>
                </a:lnTo>
                <a:lnTo>
                  <a:pt x="62100" y="27900"/>
                </a:lnTo>
                <a:lnTo>
                  <a:pt x="62060" y="27880"/>
                </a:lnTo>
                <a:lnTo>
                  <a:pt x="62040" y="27850"/>
                </a:lnTo>
                <a:lnTo>
                  <a:pt x="62020" y="27810"/>
                </a:lnTo>
                <a:lnTo>
                  <a:pt x="62010" y="27760"/>
                </a:lnTo>
                <a:lnTo>
                  <a:pt x="62010" y="27710"/>
                </a:lnTo>
                <a:lnTo>
                  <a:pt x="62020" y="27640"/>
                </a:lnTo>
                <a:lnTo>
                  <a:pt x="62070" y="27540"/>
                </a:lnTo>
                <a:lnTo>
                  <a:pt x="62180" y="27370"/>
                </a:lnTo>
                <a:lnTo>
                  <a:pt x="62460" y="27110"/>
                </a:lnTo>
                <a:lnTo>
                  <a:pt x="62650" y="26980"/>
                </a:lnTo>
                <a:lnTo>
                  <a:pt x="62770" y="26850"/>
                </a:lnTo>
                <a:lnTo>
                  <a:pt x="63220" y="26110"/>
                </a:lnTo>
                <a:lnTo>
                  <a:pt x="62910" y="25970"/>
                </a:lnTo>
                <a:lnTo>
                  <a:pt x="62850" y="25940"/>
                </a:lnTo>
                <a:lnTo>
                  <a:pt x="62820" y="25920"/>
                </a:lnTo>
                <a:lnTo>
                  <a:pt x="62850" y="25790"/>
                </a:lnTo>
                <a:lnTo>
                  <a:pt x="63270" y="25100"/>
                </a:lnTo>
                <a:lnTo>
                  <a:pt x="63990" y="24840"/>
                </a:lnTo>
                <a:lnTo>
                  <a:pt x="64010" y="24830"/>
                </a:lnTo>
                <a:lnTo>
                  <a:pt x="64420" y="24820"/>
                </a:lnTo>
                <a:lnTo>
                  <a:pt x="64570" y="24850"/>
                </a:lnTo>
                <a:lnTo>
                  <a:pt x="64600" y="24870"/>
                </a:lnTo>
                <a:lnTo>
                  <a:pt x="64650" y="24880"/>
                </a:lnTo>
                <a:lnTo>
                  <a:pt x="64710" y="24870"/>
                </a:lnTo>
                <a:lnTo>
                  <a:pt x="64760" y="24850"/>
                </a:lnTo>
                <a:lnTo>
                  <a:pt x="64960" y="24630"/>
                </a:lnTo>
                <a:lnTo>
                  <a:pt x="65150" y="24610"/>
                </a:lnTo>
                <a:lnTo>
                  <a:pt x="65240" y="24580"/>
                </a:lnTo>
                <a:lnTo>
                  <a:pt x="65300" y="24530"/>
                </a:lnTo>
                <a:lnTo>
                  <a:pt x="65350" y="24460"/>
                </a:lnTo>
                <a:lnTo>
                  <a:pt x="65380" y="24330"/>
                </a:lnTo>
                <a:lnTo>
                  <a:pt x="65310" y="23980"/>
                </a:lnTo>
                <a:lnTo>
                  <a:pt x="65280" y="23560"/>
                </a:lnTo>
                <a:lnTo>
                  <a:pt x="65240" y="23420"/>
                </a:lnTo>
                <a:lnTo>
                  <a:pt x="65180" y="23330"/>
                </a:lnTo>
                <a:lnTo>
                  <a:pt x="64860" y="22970"/>
                </a:lnTo>
                <a:lnTo>
                  <a:pt x="64830" y="22950"/>
                </a:lnTo>
                <a:lnTo>
                  <a:pt x="64760" y="22910"/>
                </a:lnTo>
                <a:lnTo>
                  <a:pt x="64620" y="22820"/>
                </a:lnTo>
                <a:lnTo>
                  <a:pt x="64490" y="22690"/>
                </a:lnTo>
                <a:lnTo>
                  <a:pt x="64430" y="22620"/>
                </a:lnTo>
                <a:lnTo>
                  <a:pt x="64390" y="22560"/>
                </a:lnTo>
                <a:lnTo>
                  <a:pt x="64170" y="2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