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Rarotonga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Raroto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10" y="90010"/>
                </a:moveTo>
                <a:lnTo>
                  <a:pt x="62040" y="90010"/>
                </a:lnTo>
                <a:lnTo>
                  <a:pt x="62180" y="90050"/>
                </a:lnTo>
                <a:lnTo>
                  <a:pt x="62280" y="90120"/>
                </a:lnTo>
                <a:lnTo>
                  <a:pt x="62330" y="90230"/>
                </a:lnTo>
                <a:lnTo>
                  <a:pt x="62330" y="90380"/>
                </a:lnTo>
                <a:lnTo>
                  <a:pt x="62320" y="90440"/>
                </a:lnTo>
                <a:lnTo>
                  <a:pt x="62280" y="90500"/>
                </a:lnTo>
                <a:lnTo>
                  <a:pt x="62100" y="90470"/>
                </a:lnTo>
                <a:lnTo>
                  <a:pt x="62070" y="90480"/>
                </a:lnTo>
                <a:lnTo>
                  <a:pt x="61940" y="90410"/>
                </a:lnTo>
                <a:lnTo>
                  <a:pt x="61680" y="90430"/>
                </a:lnTo>
                <a:lnTo>
                  <a:pt x="61590" y="90350"/>
                </a:lnTo>
                <a:lnTo>
                  <a:pt x="61640" y="90300"/>
                </a:lnTo>
                <a:lnTo>
                  <a:pt x="61680" y="90160"/>
                </a:lnTo>
                <a:lnTo>
                  <a:pt x="61690" y="90080"/>
                </a:lnTo>
                <a:lnTo>
                  <a:pt x="61740" y="90030"/>
                </a:lnTo>
                <a:lnTo>
                  <a:pt x="61910" y="9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