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Rakahanga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Rakah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30" y="11970"/>
                </a:moveTo>
                <a:lnTo>
                  <a:pt x="53350" y="11920"/>
                </a:lnTo>
                <a:lnTo>
                  <a:pt x="53320" y="11980"/>
                </a:lnTo>
                <a:lnTo>
                  <a:pt x="53240" y="12030"/>
                </a:lnTo>
                <a:lnTo>
                  <a:pt x="53230" y="11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