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Pukapuka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Pukapu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370" y="17760"/>
                </a:moveTo>
                <a:lnTo>
                  <a:pt x="21430" y="17750"/>
                </a:lnTo>
                <a:lnTo>
                  <a:pt x="21450" y="17750"/>
                </a:lnTo>
                <a:lnTo>
                  <a:pt x="21480" y="17760"/>
                </a:lnTo>
                <a:lnTo>
                  <a:pt x="21440" y="17810"/>
                </a:lnTo>
                <a:lnTo>
                  <a:pt x="21410" y="17830"/>
                </a:lnTo>
                <a:lnTo>
                  <a:pt x="21380" y="17810"/>
                </a:lnTo>
                <a:lnTo>
                  <a:pt x="21370" y="1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