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Penrhyn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Penrhy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10" y="4780"/>
                </a:moveTo>
                <a:lnTo>
                  <a:pt x="74270" y="4780"/>
                </a:lnTo>
                <a:lnTo>
                  <a:pt x="74150" y="4740"/>
                </a:lnTo>
                <a:lnTo>
                  <a:pt x="74030" y="4670"/>
                </a:lnTo>
                <a:lnTo>
                  <a:pt x="73950" y="4590"/>
                </a:lnTo>
                <a:lnTo>
                  <a:pt x="73990" y="4550"/>
                </a:lnTo>
                <a:lnTo>
                  <a:pt x="74410" y="4740"/>
                </a:lnTo>
                <a:lnTo>
                  <a:pt x="74410" y="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