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Palmerston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Palmerst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00" y="73140"/>
                </a:moveTo>
                <a:lnTo>
                  <a:pt x="62080" y="73130"/>
                </a:lnTo>
                <a:lnTo>
                  <a:pt x="62160" y="73190"/>
                </a:lnTo>
                <a:lnTo>
                  <a:pt x="62160" y="73250"/>
                </a:lnTo>
                <a:lnTo>
                  <a:pt x="62140" y="73220"/>
                </a:lnTo>
                <a:lnTo>
                  <a:pt x="62120" y="73170"/>
                </a:lnTo>
                <a:lnTo>
                  <a:pt x="62100" y="73170"/>
                </a:lnTo>
                <a:lnTo>
                  <a:pt x="62040" y="73300"/>
                </a:lnTo>
                <a:lnTo>
                  <a:pt x="62040" y="73320"/>
                </a:lnTo>
                <a:lnTo>
                  <a:pt x="62060" y="73480"/>
                </a:lnTo>
                <a:lnTo>
                  <a:pt x="62010" y="73550"/>
                </a:lnTo>
                <a:lnTo>
                  <a:pt x="61940" y="73550"/>
                </a:lnTo>
                <a:lnTo>
                  <a:pt x="61890" y="73480"/>
                </a:lnTo>
                <a:lnTo>
                  <a:pt x="61880" y="73390"/>
                </a:lnTo>
                <a:lnTo>
                  <a:pt x="61910" y="73250"/>
                </a:lnTo>
                <a:lnTo>
                  <a:pt x="61940" y="73210"/>
                </a:lnTo>
                <a:lnTo>
                  <a:pt x="62000" y="7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