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Mitiaro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Cook Islands • State Map | Fully Editable Vector Shape</a:t>
            </a:r>
          </a:p>
        </p:txBody>
      </p:sp>
      <p:sp>
        <p:nvSpPr>
          <p:cNvPr id="101" name="Mitia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970" y="79820"/>
                </a:moveTo>
                <a:lnTo>
                  <a:pt x="75960" y="79970"/>
                </a:lnTo>
                <a:lnTo>
                  <a:pt x="75980" y="80170"/>
                </a:lnTo>
                <a:lnTo>
                  <a:pt x="75970" y="80350"/>
                </a:lnTo>
                <a:lnTo>
                  <a:pt x="75880" y="80450"/>
                </a:lnTo>
                <a:lnTo>
                  <a:pt x="75880" y="80350"/>
                </a:lnTo>
                <a:lnTo>
                  <a:pt x="75850" y="80280"/>
                </a:lnTo>
                <a:lnTo>
                  <a:pt x="75800" y="80240"/>
                </a:lnTo>
                <a:lnTo>
                  <a:pt x="75760" y="80180"/>
                </a:lnTo>
                <a:lnTo>
                  <a:pt x="75740" y="80090"/>
                </a:lnTo>
                <a:lnTo>
                  <a:pt x="75780" y="80030"/>
                </a:lnTo>
                <a:lnTo>
                  <a:pt x="75920" y="79860"/>
                </a:lnTo>
                <a:lnTo>
                  <a:pt x="75970" y="79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