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Mauke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Cook Islands • State Map | Fully Editable Vector Shape</a:t>
            </a:r>
          </a:p>
        </p:txBody>
      </p:sp>
      <p:sp>
        <p:nvSpPr>
          <p:cNvPr id="101" name="Mauk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630" y="82600"/>
                </a:moveTo>
                <a:lnTo>
                  <a:pt x="78600" y="82710"/>
                </a:lnTo>
                <a:lnTo>
                  <a:pt x="78530" y="82770"/>
                </a:lnTo>
                <a:lnTo>
                  <a:pt x="78450" y="82740"/>
                </a:lnTo>
                <a:lnTo>
                  <a:pt x="78390" y="82640"/>
                </a:lnTo>
                <a:lnTo>
                  <a:pt x="78390" y="82510"/>
                </a:lnTo>
                <a:lnTo>
                  <a:pt x="78460" y="82470"/>
                </a:lnTo>
                <a:lnTo>
                  <a:pt x="78560" y="82500"/>
                </a:lnTo>
                <a:lnTo>
                  <a:pt x="78630" y="8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