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Manihiki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Manihi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920" y="14340"/>
                </a:moveTo>
                <a:lnTo>
                  <a:pt x="53860" y="14290"/>
                </a:lnTo>
                <a:lnTo>
                  <a:pt x="53850" y="14270"/>
                </a:lnTo>
                <a:lnTo>
                  <a:pt x="53960" y="14330"/>
                </a:lnTo>
                <a:lnTo>
                  <a:pt x="54240" y="14620"/>
                </a:lnTo>
                <a:lnTo>
                  <a:pt x="53920" y="1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