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Mangaia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Cook Islands • State Map | Fully Editable Vector Shape</a:t>
            </a:r>
          </a:p>
        </p:txBody>
      </p:sp>
      <p:sp>
        <p:nvSpPr>
          <p:cNvPr id="101" name="Manga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450" y="95010"/>
                </a:moveTo>
                <a:lnTo>
                  <a:pt x="74540" y="95040"/>
                </a:lnTo>
                <a:lnTo>
                  <a:pt x="74610" y="95110"/>
                </a:lnTo>
                <a:lnTo>
                  <a:pt x="74750" y="95280"/>
                </a:lnTo>
                <a:lnTo>
                  <a:pt x="74770" y="95360"/>
                </a:lnTo>
                <a:lnTo>
                  <a:pt x="74690" y="95420"/>
                </a:lnTo>
                <a:lnTo>
                  <a:pt x="74580" y="95450"/>
                </a:lnTo>
                <a:lnTo>
                  <a:pt x="74500" y="95450"/>
                </a:lnTo>
                <a:lnTo>
                  <a:pt x="74400" y="95440"/>
                </a:lnTo>
                <a:lnTo>
                  <a:pt x="74330" y="95410"/>
                </a:lnTo>
                <a:lnTo>
                  <a:pt x="74270" y="95350"/>
                </a:lnTo>
                <a:lnTo>
                  <a:pt x="74220" y="95260"/>
                </a:lnTo>
                <a:lnTo>
                  <a:pt x="74250" y="95180"/>
                </a:lnTo>
                <a:lnTo>
                  <a:pt x="74310" y="95090"/>
                </a:lnTo>
                <a:lnTo>
                  <a:pt x="74380" y="95030"/>
                </a:lnTo>
                <a:lnTo>
                  <a:pt x="74450" y="95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