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Atiu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Ati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480" y="81440"/>
                </a:moveTo>
                <a:lnTo>
                  <a:pt x="73460" y="81580"/>
                </a:lnTo>
                <a:lnTo>
                  <a:pt x="73360" y="81620"/>
                </a:lnTo>
                <a:lnTo>
                  <a:pt x="73240" y="81600"/>
                </a:lnTo>
                <a:lnTo>
                  <a:pt x="73140" y="81490"/>
                </a:lnTo>
                <a:lnTo>
                  <a:pt x="73100" y="81320"/>
                </a:lnTo>
                <a:lnTo>
                  <a:pt x="73200" y="81290"/>
                </a:lnTo>
                <a:lnTo>
                  <a:pt x="73350" y="81350"/>
                </a:lnTo>
                <a:lnTo>
                  <a:pt x="73480" y="81440"/>
                </a:lnTo>
                <a:close/>
                <a:moveTo>
                  <a:pt x="72200" y="80290"/>
                </a:moveTo>
                <a:lnTo>
                  <a:pt x="72120" y="80210"/>
                </a:lnTo>
                <a:lnTo>
                  <a:pt x="72150" y="80220"/>
                </a:lnTo>
                <a:lnTo>
                  <a:pt x="72170" y="80240"/>
                </a:lnTo>
                <a:lnTo>
                  <a:pt x="72200" y="80290"/>
                </a:lnTo>
                <a:close/>
                <a:moveTo>
                  <a:pt x="72070" y="80130"/>
                </a:moveTo>
                <a:lnTo>
                  <a:pt x="72030" y="80170"/>
                </a:lnTo>
                <a:lnTo>
                  <a:pt x="72010" y="80180"/>
                </a:lnTo>
                <a:lnTo>
                  <a:pt x="72020" y="80160"/>
                </a:lnTo>
                <a:lnTo>
                  <a:pt x="72070" y="8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