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Aitutaki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Cook Islands • State Map | Fully Editable Vector Shape</a:t>
            </a:r>
          </a:p>
        </p:txBody>
      </p:sp>
      <p:sp>
        <p:nvSpPr>
          <p:cNvPr id="101" name="Aitutak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7790" y="76260"/>
                </a:moveTo>
                <a:lnTo>
                  <a:pt x="67700" y="76230"/>
                </a:lnTo>
                <a:lnTo>
                  <a:pt x="67620" y="76160"/>
                </a:lnTo>
                <a:lnTo>
                  <a:pt x="67580" y="76090"/>
                </a:lnTo>
                <a:lnTo>
                  <a:pt x="67650" y="76070"/>
                </a:lnTo>
                <a:lnTo>
                  <a:pt x="67680" y="76110"/>
                </a:lnTo>
                <a:lnTo>
                  <a:pt x="67700" y="76180"/>
                </a:lnTo>
                <a:lnTo>
                  <a:pt x="67740" y="76230"/>
                </a:lnTo>
                <a:lnTo>
                  <a:pt x="67830" y="76210"/>
                </a:lnTo>
                <a:lnTo>
                  <a:pt x="67830" y="76230"/>
                </a:lnTo>
                <a:lnTo>
                  <a:pt x="67820" y="76240"/>
                </a:lnTo>
                <a:lnTo>
                  <a:pt x="67790" y="76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