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Cook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Manga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450" y="95010"/>
                </a:moveTo>
                <a:lnTo>
                  <a:pt x="74540" y="95040"/>
                </a:lnTo>
                <a:lnTo>
                  <a:pt x="74610" y="95110"/>
                </a:lnTo>
                <a:lnTo>
                  <a:pt x="74750" y="95280"/>
                </a:lnTo>
                <a:lnTo>
                  <a:pt x="74770" y="95360"/>
                </a:lnTo>
                <a:lnTo>
                  <a:pt x="74690" y="95420"/>
                </a:lnTo>
                <a:lnTo>
                  <a:pt x="74580" y="95450"/>
                </a:lnTo>
                <a:lnTo>
                  <a:pt x="74500" y="95450"/>
                </a:lnTo>
                <a:lnTo>
                  <a:pt x="74400" y="95440"/>
                </a:lnTo>
                <a:lnTo>
                  <a:pt x="74330" y="95410"/>
                </a:lnTo>
                <a:lnTo>
                  <a:pt x="74270" y="95350"/>
                </a:lnTo>
                <a:lnTo>
                  <a:pt x="74220" y="95260"/>
                </a:lnTo>
                <a:lnTo>
                  <a:pt x="74250" y="95180"/>
                </a:lnTo>
                <a:lnTo>
                  <a:pt x="74310" y="95090"/>
                </a:lnTo>
                <a:lnTo>
                  <a:pt x="74380" y="95030"/>
                </a:lnTo>
                <a:lnTo>
                  <a:pt x="74450" y="95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Mitia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970" y="79820"/>
                </a:moveTo>
                <a:lnTo>
                  <a:pt x="75960" y="79970"/>
                </a:lnTo>
                <a:lnTo>
                  <a:pt x="75980" y="80170"/>
                </a:lnTo>
                <a:lnTo>
                  <a:pt x="75970" y="80350"/>
                </a:lnTo>
                <a:lnTo>
                  <a:pt x="75880" y="80450"/>
                </a:lnTo>
                <a:lnTo>
                  <a:pt x="75880" y="80350"/>
                </a:lnTo>
                <a:lnTo>
                  <a:pt x="75850" y="80280"/>
                </a:lnTo>
                <a:lnTo>
                  <a:pt x="75800" y="80240"/>
                </a:lnTo>
                <a:lnTo>
                  <a:pt x="75760" y="80180"/>
                </a:lnTo>
                <a:lnTo>
                  <a:pt x="75740" y="80090"/>
                </a:lnTo>
                <a:lnTo>
                  <a:pt x="75780" y="80030"/>
                </a:lnTo>
                <a:lnTo>
                  <a:pt x="75920" y="79860"/>
                </a:lnTo>
                <a:lnTo>
                  <a:pt x="75970" y="79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Penrhy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410" y="4780"/>
                </a:moveTo>
                <a:lnTo>
                  <a:pt x="74270" y="4780"/>
                </a:lnTo>
                <a:lnTo>
                  <a:pt x="74150" y="4740"/>
                </a:lnTo>
                <a:lnTo>
                  <a:pt x="74030" y="4670"/>
                </a:lnTo>
                <a:lnTo>
                  <a:pt x="73950" y="4590"/>
                </a:lnTo>
                <a:lnTo>
                  <a:pt x="73990" y="4550"/>
                </a:lnTo>
                <a:lnTo>
                  <a:pt x="74410" y="4740"/>
                </a:lnTo>
                <a:lnTo>
                  <a:pt x="74410" y="4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Raroto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910" y="90010"/>
                </a:moveTo>
                <a:lnTo>
                  <a:pt x="62040" y="90010"/>
                </a:lnTo>
                <a:lnTo>
                  <a:pt x="62180" y="90050"/>
                </a:lnTo>
                <a:lnTo>
                  <a:pt x="62280" y="90120"/>
                </a:lnTo>
                <a:lnTo>
                  <a:pt x="62330" y="90230"/>
                </a:lnTo>
                <a:lnTo>
                  <a:pt x="62330" y="90380"/>
                </a:lnTo>
                <a:lnTo>
                  <a:pt x="62320" y="90440"/>
                </a:lnTo>
                <a:lnTo>
                  <a:pt x="62280" y="90500"/>
                </a:lnTo>
                <a:lnTo>
                  <a:pt x="62100" y="90470"/>
                </a:lnTo>
                <a:lnTo>
                  <a:pt x="62070" y="90480"/>
                </a:lnTo>
                <a:lnTo>
                  <a:pt x="61940" y="90410"/>
                </a:lnTo>
                <a:lnTo>
                  <a:pt x="61680" y="90430"/>
                </a:lnTo>
                <a:lnTo>
                  <a:pt x="61590" y="90350"/>
                </a:lnTo>
                <a:lnTo>
                  <a:pt x="61640" y="90300"/>
                </a:lnTo>
                <a:lnTo>
                  <a:pt x="61680" y="90160"/>
                </a:lnTo>
                <a:lnTo>
                  <a:pt x="61690" y="90080"/>
                </a:lnTo>
                <a:lnTo>
                  <a:pt x="61740" y="90030"/>
                </a:lnTo>
                <a:lnTo>
                  <a:pt x="61910" y="90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Mauk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630" y="82600"/>
                </a:moveTo>
                <a:lnTo>
                  <a:pt x="78600" y="82710"/>
                </a:lnTo>
                <a:lnTo>
                  <a:pt x="78530" y="82770"/>
                </a:lnTo>
                <a:lnTo>
                  <a:pt x="78450" y="82740"/>
                </a:lnTo>
                <a:lnTo>
                  <a:pt x="78390" y="82640"/>
                </a:lnTo>
                <a:lnTo>
                  <a:pt x="78390" y="82510"/>
                </a:lnTo>
                <a:lnTo>
                  <a:pt x="78460" y="82470"/>
                </a:lnTo>
                <a:lnTo>
                  <a:pt x="78560" y="82500"/>
                </a:lnTo>
                <a:lnTo>
                  <a:pt x="78630" y="82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Ati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480" y="81440"/>
                </a:moveTo>
                <a:lnTo>
                  <a:pt x="73460" y="81580"/>
                </a:lnTo>
                <a:lnTo>
                  <a:pt x="73360" y="81620"/>
                </a:lnTo>
                <a:lnTo>
                  <a:pt x="73240" y="81600"/>
                </a:lnTo>
                <a:lnTo>
                  <a:pt x="73140" y="81490"/>
                </a:lnTo>
                <a:lnTo>
                  <a:pt x="73100" y="81320"/>
                </a:lnTo>
                <a:lnTo>
                  <a:pt x="73200" y="81290"/>
                </a:lnTo>
                <a:lnTo>
                  <a:pt x="73350" y="81350"/>
                </a:lnTo>
                <a:lnTo>
                  <a:pt x="73480" y="81440"/>
                </a:lnTo>
                <a:close/>
                <a:moveTo>
                  <a:pt x="72200" y="80290"/>
                </a:moveTo>
                <a:lnTo>
                  <a:pt x="72120" y="80210"/>
                </a:lnTo>
                <a:lnTo>
                  <a:pt x="72150" y="80220"/>
                </a:lnTo>
                <a:lnTo>
                  <a:pt x="72170" y="80240"/>
                </a:lnTo>
                <a:lnTo>
                  <a:pt x="72200" y="80290"/>
                </a:lnTo>
                <a:close/>
                <a:moveTo>
                  <a:pt x="72070" y="80130"/>
                </a:moveTo>
                <a:lnTo>
                  <a:pt x="72030" y="80170"/>
                </a:lnTo>
                <a:lnTo>
                  <a:pt x="72010" y="80180"/>
                </a:lnTo>
                <a:lnTo>
                  <a:pt x="72020" y="80160"/>
                </a:lnTo>
                <a:lnTo>
                  <a:pt x="72070" y="80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Aituta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790" y="76260"/>
                </a:moveTo>
                <a:lnTo>
                  <a:pt x="67700" y="76230"/>
                </a:lnTo>
                <a:lnTo>
                  <a:pt x="67620" y="76160"/>
                </a:lnTo>
                <a:lnTo>
                  <a:pt x="67580" y="76090"/>
                </a:lnTo>
                <a:lnTo>
                  <a:pt x="67650" y="76070"/>
                </a:lnTo>
                <a:lnTo>
                  <a:pt x="67680" y="76110"/>
                </a:lnTo>
                <a:lnTo>
                  <a:pt x="67700" y="76180"/>
                </a:lnTo>
                <a:lnTo>
                  <a:pt x="67740" y="76230"/>
                </a:lnTo>
                <a:lnTo>
                  <a:pt x="67830" y="76210"/>
                </a:lnTo>
                <a:lnTo>
                  <a:pt x="67830" y="76230"/>
                </a:lnTo>
                <a:lnTo>
                  <a:pt x="67820" y="76240"/>
                </a:lnTo>
                <a:lnTo>
                  <a:pt x="67790" y="76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Pukapu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370" y="17760"/>
                </a:moveTo>
                <a:lnTo>
                  <a:pt x="21430" y="17750"/>
                </a:lnTo>
                <a:lnTo>
                  <a:pt x="21450" y="17750"/>
                </a:lnTo>
                <a:lnTo>
                  <a:pt x="21480" y="17760"/>
                </a:lnTo>
                <a:lnTo>
                  <a:pt x="21440" y="17810"/>
                </a:lnTo>
                <a:lnTo>
                  <a:pt x="21410" y="17830"/>
                </a:lnTo>
                <a:lnTo>
                  <a:pt x="21380" y="17810"/>
                </a:lnTo>
                <a:lnTo>
                  <a:pt x="21370" y="17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Manihi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920" y="14340"/>
                </a:moveTo>
                <a:lnTo>
                  <a:pt x="53860" y="14290"/>
                </a:lnTo>
                <a:lnTo>
                  <a:pt x="53850" y="14270"/>
                </a:lnTo>
                <a:lnTo>
                  <a:pt x="53960" y="14330"/>
                </a:lnTo>
                <a:lnTo>
                  <a:pt x="54240" y="14620"/>
                </a:lnTo>
                <a:lnTo>
                  <a:pt x="53920" y="14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Rakaha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230" y="11970"/>
                </a:moveTo>
                <a:lnTo>
                  <a:pt x="53350" y="11920"/>
                </a:lnTo>
                <a:lnTo>
                  <a:pt x="53320" y="11980"/>
                </a:lnTo>
                <a:lnTo>
                  <a:pt x="53240" y="12030"/>
                </a:lnTo>
                <a:lnTo>
                  <a:pt x="53230" y="11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Palmerst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000" y="73140"/>
                </a:moveTo>
                <a:lnTo>
                  <a:pt x="62080" y="73130"/>
                </a:lnTo>
                <a:lnTo>
                  <a:pt x="62160" y="73190"/>
                </a:lnTo>
                <a:lnTo>
                  <a:pt x="62160" y="73250"/>
                </a:lnTo>
                <a:lnTo>
                  <a:pt x="62140" y="73220"/>
                </a:lnTo>
                <a:lnTo>
                  <a:pt x="62120" y="73170"/>
                </a:lnTo>
                <a:lnTo>
                  <a:pt x="62100" y="73170"/>
                </a:lnTo>
                <a:lnTo>
                  <a:pt x="62040" y="73300"/>
                </a:lnTo>
                <a:lnTo>
                  <a:pt x="62040" y="73320"/>
                </a:lnTo>
                <a:lnTo>
                  <a:pt x="62060" y="73480"/>
                </a:lnTo>
                <a:lnTo>
                  <a:pt x="62010" y="73550"/>
                </a:lnTo>
                <a:lnTo>
                  <a:pt x="61940" y="73550"/>
                </a:lnTo>
                <a:lnTo>
                  <a:pt x="61890" y="73480"/>
                </a:lnTo>
                <a:lnTo>
                  <a:pt x="61880" y="73390"/>
                </a:lnTo>
                <a:lnTo>
                  <a:pt x="61910" y="73250"/>
                </a:lnTo>
                <a:lnTo>
                  <a:pt x="61940" y="73210"/>
                </a:lnTo>
                <a:lnTo>
                  <a:pt x="62000" y="7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