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Moûhîlî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Comoros • State Map | Fully Editable Vector Shape</a:t>
            </a:r>
          </a:p>
        </p:txBody>
      </p:sp>
      <p:sp>
        <p:nvSpPr>
          <p:cNvPr id="101" name="Moûhîlî"/>
          <p:cNvSpPr/>
          <p:nvPr/>
        </p:nvSpPr>
        <p:spPr>
          <a:xfrm>
            <a:off x="2974633" y="1325880"/>
            <a:ext cx="6242427" cy="4937760"/>
          </a:xfrm>
          <a:custGeom>
            <a:avLst/>
            <a:gdLst/>
            <a:ahLst/>
            <a:cxnLst/>
            <a:rect l="0" t="0" r="100000" b="79100"/>
            <a:pathLst>
              <a:path w="100000" h="79100">
                <a:moveTo>
                  <a:pt x="44310" y="70430"/>
                </a:moveTo>
                <a:lnTo>
                  <a:pt x="44880" y="70680"/>
                </a:lnTo>
                <a:lnTo>
                  <a:pt x="48550" y="73120"/>
                </a:lnTo>
                <a:lnTo>
                  <a:pt x="49340" y="74340"/>
                </a:lnTo>
                <a:lnTo>
                  <a:pt x="49100" y="74910"/>
                </a:lnTo>
                <a:lnTo>
                  <a:pt x="48050" y="75060"/>
                </a:lnTo>
                <a:lnTo>
                  <a:pt x="46420" y="75060"/>
                </a:lnTo>
                <a:lnTo>
                  <a:pt x="41730" y="74100"/>
                </a:lnTo>
                <a:lnTo>
                  <a:pt x="36890" y="73970"/>
                </a:lnTo>
                <a:lnTo>
                  <a:pt x="35770" y="73570"/>
                </a:lnTo>
                <a:lnTo>
                  <a:pt x="35470" y="73040"/>
                </a:lnTo>
                <a:lnTo>
                  <a:pt x="35540" y="71820"/>
                </a:lnTo>
                <a:lnTo>
                  <a:pt x="35340" y="71160"/>
                </a:lnTo>
                <a:lnTo>
                  <a:pt x="34740" y="70590"/>
                </a:lnTo>
                <a:lnTo>
                  <a:pt x="34110" y="70310"/>
                </a:lnTo>
                <a:lnTo>
                  <a:pt x="33610" y="69940"/>
                </a:lnTo>
                <a:lnTo>
                  <a:pt x="33410" y="69000"/>
                </a:lnTo>
                <a:lnTo>
                  <a:pt x="33330" y="66450"/>
                </a:lnTo>
                <a:lnTo>
                  <a:pt x="33740" y="65400"/>
                </a:lnTo>
                <a:lnTo>
                  <a:pt x="34870" y="65800"/>
                </a:lnTo>
                <a:lnTo>
                  <a:pt x="35850" y="66330"/>
                </a:lnTo>
                <a:lnTo>
                  <a:pt x="38750" y="66890"/>
                </a:lnTo>
                <a:lnTo>
                  <a:pt x="40060" y="67290"/>
                </a:lnTo>
                <a:lnTo>
                  <a:pt x="43660" y="69690"/>
                </a:lnTo>
                <a:lnTo>
                  <a:pt x="44310" y="7043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