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Andjouân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Comoros • State Map | Fully Editable Vector Shape</a:t>
            </a:r>
          </a:p>
        </p:txBody>
      </p:sp>
      <p:sp>
        <p:nvSpPr>
          <p:cNvPr id="101" name="Andjouân"/>
          <p:cNvSpPr/>
          <p:nvPr/>
        </p:nvSpPr>
        <p:spPr>
          <a:xfrm>
            <a:off x="2974633" y="1325880"/>
            <a:ext cx="6242427" cy="4937760"/>
          </a:xfrm>
          <a:custGeom>
            <a:avLst/>
            <a:gdLst/>
            <a:ahLst/>
            <a:cxnLst/>
            <a:rect l="0" t="0" r="100000" b="79100"/>
            <a:pathLst>
              <a:path w="100000" h="79100">
                <a:moveTo>
                  <a:pt x="95450" y="65110"/>
                </a:moveTo>
                <a:lnTo>
                  <a:pt x="95420" y="73730"/>
                </a:lnTo>
                <a:lnTo>
                  <a:pt x="95030" y="75010"/>
                </a:lnTo>
                <a:lnTo>
                  <a:pt x="94240" y="75540"/>
                </a:lnTo>
                <a:lnTo>
                  <a:pt x="93630" y="75290"/>
                </a:lnTo>
                <a:lnTo>
                  <a:pt x="92920" y="74690"/>
                </a:lnTo>
                <a:lnTo>
                  <a:pt x="92350" y="73960"/>
                </a:lnTo>
                <a:lnTo>
                  <a:pt x="92110" y="73350"/>
                </a:lnTo>
                <a:lnTo>
                  <a:pt x="91980" y="72470"/>
                </a:lnTo>
                <a:lnTo>
                  <a:pt x="91600" y="71970"/>
                </a:lnTo>
                <a:lnTo>
                  <a:pt x="86510" y="68440"/>
                </a:lnTo>
                <a:lnTo>
                  <a:pt x="85940" y="67530"/>
                </a:lnTo>
                <a:lnTo>
                  <a:pt x="85520" y="66450"/>
                </a:lnTo>
                <a:lnTo>
                  <a:pt x="84470" y="65920"/>
                </a:lnTo>
                <a:lnTo>
                  <a:pt x="81740" y="65360"/>
                </a:lnTo>
                <a:lnTo>
                  <a:pt x="77450" y="63150"/>
                </a:lnTo>
                <a:lnTo>
                  <a:pt x="76870" y="62680"/>
                </a:lnTo>
                <a:lnTo>
                  <a:pt x="74090" y="61020"/>
                </a:lnTo>
                <a:lnTo>
                  <a:pt x="73160" y="60010"/>
                </a:lnTo>
                <a:lnTo>
                  <a:pt x="74270" y="59970"/>
                </a:lnTo>
                <a:lnTo>
                  <a:pt x="75200" y="60200"/>
                </a:lnTo>
                <a:lnTo>
                  <a:pt x="76970" y="60970"/>
                </a:lnTo>
                <a:lnTo>
                  <a:pt x="78180" y="61280"/>
                </a:lnTo>
                <a:lnTo>
                  <a:pt x="80410" y="61610"/>
                </a:lnTo>
                <a:lnTo>
                  <a:pt x="81220" y="61940"/>
                </a:lnTo>
                <a:lnTo>
                  <a:pt x="81590" y="61640"/>
                </a:lnTo>
                <a:lnTo>
                  <a:pt x="82280" y="61280"/>
                </a:lnTo>
                <a:lnTo>
                  <a:pt x="82640" y="60970"/>
                </a:lnTo>
                <a:lnTo>
                  <a:pt x="84710" y="61400"/>
                </a:lnTo>
                <a:lnTo>
                  <a:pt x="86540" y="59720"/>
                </a:lnTo>
                <a:lnTo>
                  <a:pt x="87590" y="57090"/>
                </a:lnTo>
                <a:lnTo>
                  <a:pt x="87350" y="54700"/>
                </a:lnTo>
                <a:lnTo>
                  <a:pt x="88030" y="54500"/>
                </a:lnTo>
                <a:lnTo>
                  <a:pt x="88980" y="53940"/>
                </a:lnTo>
                <a:lnTo>
                  <a:pt x="89720" y="53740"/>
                </a:lnTo>
                <a:lnTo>
                  <a:pt x="90060" y="53590"/>
                </a:lnTo>
                <a:lnTo>
                  <a:pt x="90360" y="53360"/>
                </a:lnTo>
                <a:lnTo>
                  <a:pt x="90690" y="53190"/>
                </a:lnTo>
                <a:lnTo>
                  <a:pt x="91170" y="53210"/>
                </a:lnTo>
                <a:lnTo>
                  <a:pt x="91570" y="53500"/>
                </a:lnTo>
                <a:lnTo>
                  <a:pt x="92110" y="54480"/>
                </a:lnTo>
                <a:lnTo>
                  <a:pt x="92350" y="54700"/>
                </a:lnTo>
                <a:lnTo>
                  <a:pt x="95270" y="64120"/>
                </a:lnTo>
                <a:lnTo>
                  <a:pt x="95450" y="65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