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Andjazîdja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Comoros • State Map | Fully Editable Vector Shape</a:t>
            </a:r>
          </a:p>
        </p:txBody>
      </p:sp>
      <p:sp>
        <p:nvSpPr>
          <p:cNvPr id="101" name="Andjazîdja"/>
          <p:cNvSpPr/>
          <p:nvPr/>
        </p:nvSpPr>
        <p:spPr>
          <a:xfrm>
            <a:off x="2974633" y="1325880"/>
            <a:ext cx="6242427" cy="4937760"/>
          </a:xfrm>
          <a:custGeom>
            <a:avLst/>
            <a:gdLst/>
            <a:ahLst/>
            <a:cxnLst/>
            <a:rect l="0" t="0" r="100000" b="79100"/>
            <a:pathLst>
              <a:path w="100000" h="79100">
                <a:moveTo>
                  <a:pt x="22050" y="36070"/>
                </a:moveTo>
                <a:lnTo>
                  <a:pt x="22220" y="36780"/>
                </a:lnTo>
                <a:lnTo>
                  <a:pt x="22660" y="37580"/>
                </a:lnTo>
                <a:lnTo>
                  <a:pt x="24270" y="39740"/>
                </a:lnTo>
                <a:lnTo>
                  <a:pt x="24240" y="40330"/>
                </a:lnTo>
                <a:lnTo>
                  <a:pt x="23460" y="41590"/>
                </a:lnTo>
                <a:lnTo>
                  <a:pt x="23230" y="42300"/>
                </a:lnTo>
                <a:lnTo>
                  <a:pt x="23160" y="42810"/>
                </a:lnTo>
                <a:lnTo>
                  <a:pt x="22980" y="43210"/>
                </a:lnTo>
                <a:lnTo>
                  <a:pt x="22470" y="43570"/>
                </a:lnTo>
                <a:lnTo>
                  <a:pt x="21810" y="43780"/>
                </a:lnTo>
                <a:lnTo>
                  <a:pt x="20870" y="43920"/>
                </a:lnTo>
                <a:lnTo>
                  <a:pt x="20050" y="43830"/>
                </a:lnTo>
                <a:lnTo>
                  <a:pt x="19690" y="43300"/>
                </a:lnTo>
                <a:lnTo>
                  <a:pt x="19240" y="42410"/>
                </a:lnTo>
                <a:lnTo>
                  <a:pt x="15370" y="38820"/>
                </a:lnTo>
                <a:lnTo>
                  <a:pt x="14350" y="38390"/>
                </a:lnTo>
                <a:lnTo>
                  <a:pt x="11390" y="38220"/>
                </a:lnTo>
                <a:lnTo>
                  <a:pt x="10660" y="38040"/>
                </a:lnTo>
                <a:lnTo>
                  <a:pt x="9870" y="37600"/>
                </a:lnTo>
                <a:lnTo>
                  <a:pt x="8540" y="36530"/>
                </a:lnTo>
                <a:lnTo>
                  <a:pt x="7980" y="35810"/>
                </a:lnTo>
                <a:lnTo>
                  <a:pt x="7780" y="35190"/>
                </a:lnTo>
                <a:lnTo>
                  <a:pt x="7690" y="34570"/>
                </a:lnTo>
                <a:lnTo>
                  <a:pt x="7380" y="33880"/>
                </a:lnTo>
                <a:lnTo>
                  <a:pt x="5620" y="32160"/>
                </a:lnTo>
                <a:lnTo>
                  <a:pt x="4860" y="31030"/>
                </a:lnTo>
                <a:lnTo>
                  <a:pt x="4550" y="29300"/>
                </a:lnTo>
                <a:lnTo>
                  <a:pt x="4740" y="28610"/>
                </a:lnTo>
                <a:lnTo>
                  <a:pt x="5190" y="27760"/>
                </a:lnTo>
                <a:lnTo>
                  <a:pt x="6680" y="25570"/>
                </a:lnTo>
                <a:lnTo>
                  <a:pt x="6700" y="24820"/>
                </a:lnTo>
                <a:lnTo>
                  <a:pt x="6500" y="24060"/>
                </a:lnTo>
                <a:lnTo>
                  <a:pt x="6430" y="23240"/>
                </a:lnTo>
                <a:lnTo>
                  <a:pt x="7390" y="10770"/>
                </a:lnTo>
                <a:lnTo>
                  <a:pt x="7240" y="9950"/>
                </a:lnTo>
                <a:lnTo>
                  <a:pt x="6870" y="9190"/>
                </a:lnTo>
                <a:lnTo>
                  <a:pt x="7540" y="7970"/>
                </a:lnTo>
                <a:lnTo>
                  <a:pt x="8200" y="6240"/>
                </a:lnTo>
                <a:lnTo>
                  <a:pt x="8920" y="4890"/>
                </a:lnTo>
                <a:lnTo>
                  <a:pt x="9730" y="4860"/>
                </a:lnTo>
                <a:lnTo>
                  <a:pt x="12670" y="3860"/>
                </a:lnTo>
                <a:lnTo>
                  <a:pt x="14390" y="3600"/>
                </a:lnTo>
                <a:lnTo>
                  <a:pt x="15660" y="4110"/>
                </a:lnTo>
                <a:lnTo>
                  <a:pt x="16480" y="5200"/>
                </a:lnTo>
                <a:lnTo>
                  <a:pt x="17090" y="6340"/>
                </a:lnTo>
                <a:lnTo>
                  <a:pt x="17410" y="7620"/>
                </a:lnTo>
                <a:lnTo>
                  <a:pt x="15870" y="20790"/>
                </a:lnTo>
                <a:lnTo>
                  <a:pt x="16490" y="23640"/>
                </a:lnTo>
                <a:lnTo>
                  <a:pt x="19560" y="28060"/>
                </a:lnTo>
                <a:lnTo>
                  <a:pt x="20670" y="30950"/>
                </a:lnTo>
                <a:lnTo>
                  <a:pt x="20700" y="31670"/>
                </a:lnTo>
                <a:lnTo>
                  <a:pt x="20600" y="33160"/>
                </a:lnTo>
                <a:lnTo>
                  <a:pt x="20670" y="33880"/>
                </a:lnTo>
                <a:lnTo>
                  <a:pt x="20990" y="34400"/>
                </a:lnTo>
                <a:lnTo>
                  <a:pt x="21440" y="34850"/>
                </a:lnTo>
                <a:lnTo>
                  <a:pt x="21860" y="35360"/>
                </a:lnTo>
                <a:lnTo>
                  <a:pt x="22050" y="3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