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Comoros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Moûhîlî"/>
          <p:cNvSpPr/>
          <p:nvPr/>
        </p:nvSpPr>
        <p:spPr>
          <a:xfrm>
            <a:off x="2974633" y="1325880"/>
            <a:ext cx="6242427" cy="4937760"/>
          </a:xfrm>
          <a:custGeom>
            <a:avLst/>
            <a:gdLst/>
            <a:ahLst/>
            <a:cxnLst/>
            <a:rect l="0" t="0" r="100000" b="79100"/>
            <a:pathLst>
              <a:path w="100000" h="79100">
                <a:moveTo>
                  <a:pt x="44310" y="70430"/>
                </a:moveTo>
                <a:lnTo>
                  <a:pt x="44880" y="70680"/>
                </a:lnTo>
                <a:lnTo>
                  <a:pt x="48550" y="73120"/>
                </a:lnTo>
                <a:lnTo>
                  <a:pt x="49340" y="74340"/>
                </a:lnTo>
                <a:lnTo>
                  <a:pt x="49100" y="74910"/>
                </a:lnTo>
                <a:lnTo>
                  <a:pt x="48050" y="75060"/>
                </a:lnTo>
                <a:lnTo>
                  <a:pt x="46420" y="75060"/>
                </a:lnTo>
                <a:lnTo>
                  <a:pt x="41730" y="74100"/>
                </a:lnTo>
                <a:lnTo>
                  <a:pt x="36890" y="73970"/>
                </a:lnTo>
                <a:lnTo>
                  <a:pt x="35770" y="73570"/>
                </a:lnTo>
                <a:lnTo>
                  <a:pt x="35470" y="73040"/>
                </a:lnTo>
                <a:lnTo>
                  <a:pt x="35540" y="71820"/>
                </a:lnTo>
                <a:lnTo>
                  <a:pt x="35340" y="71160"/>
                </a:lnTo>
                <a:lnTo>
                  <a:pt x="34740" y="70590"/>
                </a:lnTo>
                <a:lnTo>
                  <a:pt x="34110" y="70310"/>
                </a:lnTo>
                <a:lnTo>
                  <a:pt x="33610" y="69940"/>
                </a:lnTo>
                <a:lnTo>
                  <a:pt x="33410" y="69000"/>
                </a:lnTo>
                <a:lnTo>
                  <a:pt x="33330" y="66450"/>
                </a:lnTo>
                <a:lnTo>
                  <a:pt x="33740" y="65400"/>
                </a:lnTo>
                <a:lnTo>
                  <a:pt x="34870" y="65800"/>
                </a:lnTo>
                <a:lnTo>
                  <a:pt x="35850" y="66330"/>
                </a:lnTo>
                <a:lnTo>
                  <a:pt x="38750" y="66890"/>
                </a:lnTo>
                <a:lnTo>
                  <a:pt x="40060" y="67290"/>
                </a:lnTo>
                <a:lnTo>
                  <a:pt x="43660" y="69690"/>
                </a:lnTo>
                <a:lnTo>
                  <a:pt x="44310" y="70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Andjouân"/>
          <p:cNvSpPr/>
          <p:nvPr/>
        </p:nvSpPr>
        <p:spPr>
          <a:xfrm>
            <a:off x="2974633" y="1325880"/>
            <a:ext cx="6242427" cy="4937760"/>
          </a:xfrm>
          <a:custGeom>
            <a:avLst/>
            <a:gdLst/>
            <a:ahLst/>
            <a:cxnLst/>
            <a:rect l="0" t="0" r="100000" b="79100"/>
            <a:pathLst>
              <a:path w="100000" h="79100">
                <a:moveTo>
                  <a:pt x="95450" y="65110"/>
                </a:moveTo>
                <a:lnTo>
                  <a:pt x="95420" y="73730"/>
                </a:lnTo>
                <a:lnTo>
                  <a:pt x="95030" y="75010"/>
                </a:lnTo>
                <a:lnTo>
                  <a:pt x="94240" y="75540"/>
                </a:lnTo>
                <a:lnTo>
                  <a:pt x="93630" y="75290"/>
                </a:lnTo>
                <a:lnTo>
                  <a:pt x="92920" y="74690"/>
                </a:lnTo>
                <a:lnTo>
                  <a:pt x="92350" y="73960"/>
                </a:lnTo>
                <a:lnTo>
                  <a:pt x="92110" y="73350"/>
                </a:lnTo>
                <a:lnTo>
                  <a:pt x="91980" y="72470"/>
                </a:lnTo>
                <a:lnTo>
                  <a:pt x="91600" y="71970"/>
                </a:lnTo>
                <a:lnTo>
                  <a:pt x="86510" y="68440"/>
                </a:lnTo>
                <a:lnTo>
                  <a:pt x="85940" y="67530"/>
                </a:lnTo>
                <a:lnTo>
                  <a:pt x="85520" y="66450"/>
                </a:lnTo>
                <a:lnTo>
                  <a:pt x="84470" y="65920"/>
                </a:lnTo>
                <a:lnTo>
                  <a:pt x="81740" y="65360"/>
                </a:lnTo>
                <a:lnTo>
                  <a:pt x="77450" y="63150"/>
                </a:lnTo>
                <a:lnTo>
                  <a:pt x="76870" y="62680"/>
                </a:lnTo>
                <a:lnTo>
                  <a:pt x="74090" y="61020"/>
                </a:lnTo>
                <a:lnTo>
                  <a:pt x="73160" y="60010"/>
                </a:lnTo>
                <a:lnTo>
                  <a:pt x="74270" y="59970"/>
                </a:lnTo>
                <a:lnTo>
                  <a:pt x="75200" y="60200"/>
                </a:lnTo>
                <a:lnTo>
                  <a:pt x="76970" y="60970"/>
                </a:lnTo>
                <a:lnTo>
                  <a:pt x="78180" y="61280"/>
                </a:lnTo>
                <a:lnTo>
                  <a:pt x="80410" y="61610"/>
                </a:lnTo>
                <a:lnTo>
                  <a:pt x="81220" y="61940"/>
                </a:lnTo>
                <a:lnTo>
                  <a:pt x="81590" y="61640"/>
                </a:lnTo>
                <a:lnTo>
                  <a:pt x="82280" y="61280"/>
                </a:lnTo>
                <a:lnTo>
                  <a:pt x="82640" y="60970"/>
                </a:lnTo>
                <a:lnTo>
                  <a:pt x="84710" y="61400"/>
                </a:lnTo>
                <a:lnTo>
                  <a:pt x="86540" y="59720"/>
                </a:lnTo>
                <a:lnTo>
                  <a:pt x="87590" y="57090"/>
                </a:lnTo>
                <a:lnTo>
                  <a:pt x="87350" y="54700"/>
                </a:lnTo>
                <a:lnTo>
                  <a:pt x="88030" y="54500"/>
                </a:lnTo>
                <a:lnTo>
                  <a:pt x="88980" y="53940"/>
                </a:lnTo>
                <a:lnTo>
                  <a:pt x="89720" y="53740"/>
                </a:lnTo>
                <a:lnTo>
                  <a:pt x="90060" y="53590"/>
                </a:lnTo>
                <a:lnTo>
                  <a:pt x="90360" y="53360"/>
                </a:lnTo>
                <a:lnTo>
                  <a:pt x="90690" y="53190"/>
                </a:lnTo>
                <a:lnTo>
                  <a:pt x="91170" y="53210"/>
                </a:lnTo>
                <a:lnTo>
                  <a:pt x="91570" y="53500"/>
                </a:lnTo>
                <a:lnTo>
                  <a:pt x="92110" y="54480"/>
                </a:lnTo>
                <a:lnTo>
                  <a:pt x="92350" y="54700"/>
                </a:lnTo>
                <a:lnTo>
                  <a:pt x="95270" y="64120"/>
                </a:lnTo>
                <a:lnTo>
                  <a:pt x="95450" y="65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Andjazîdja"/>
          <p:cNvSpPr/>
          <p:nvPr/>
        </p:nvSpPr>
        <p:spPr>
          <a:xfrm>
            <a:off x="2974633" y="1325880"/>
            <a:ext cx="6242427" cy="4937760"/>
          </a:xfrm>
          <a:custGeom>
            <a:avLst/>
            <a:gdLst/>
            <a:ahLst/>
            <a:cxnLst/>
            <a:rect l="0" t="0" r="100000" b="79100"/>
            <a:pathLst>
              <a:path w="100000" h="79100">
                <a:moveTo>
                  <a:pt x="22050" y="36070"/>
                </a:moveTo>
                <a:lnTo>
                  <a:pt x="22220" y="36780"/>
                </a:lnTo>
                <a:lnTo>
                  <a:pt x="22660" y="37580"/>
                </a:lnTo>
                <a:lnTo>
                  <a:pt x="24270" y="39740"/>
                </a:lnTo>
                <a:lnTo>
                  <a:pt x="24240" y="40330"/>
                </a:lnTo>
                <a:lnTo>
                  <a:pt x="23460" y="41590"/>
                </a:lnTo>
                <a:lnTo>
                  <a:pt x="23230" y="42300"/>
                </a:lnTo>
                <a:lnTo>
                  <a:pt x="23160" y="42810"/>
                </a:lnTo>
                <a:lnTo>
                  <a:pt x="22980" y="43210"/>
                </a:lnTo>
                <a:lnTo>
                  <a:pt x="22470" y="43570"/>
                </a:lnTo>
                <a:lnTo>
                  <a:pt x="21810" y="43780"/>
                </a:lnTo>
                <a:lnTo>
                  <a:pt x="20870" y="43920"/>
                </a:lnTo>
                <a:lnTo>
                  <a:pt x="20050" y="43830"/>
                </a:lnTo>
                <a:lnTo>
                  <a:pt x="19690" y="43300"/>
                </a:lnTo>
                <a:lnTo>
                  <a:pt x="19240" y="42410"/>
                </a:lnTo>
                <a:lnTo>
                  <a:pt x="15370" y="38820"/>
                </a:lnTo>
                <a:lnTo>
                  <a:pt x="14350" y="38390"/>
                </a:lnTo>
                <a:lnTo>
                  <a:pt x="11390" y="38220"/>
                </a:lnTo>
                <a:lnTo>
                  <a:pt x="10660" y="38040"/>
                </a:lnTo>
                <a:lnTo>
                  <a:pt x="9870" y="37600"/>
                </a:lnTo>
                <a:lnTo>
                  <a:pt x="8540" y="36530"/>
                </a:lnTo>
                <a:lnTo>
                  <a:pt x="7980" y="35810"/>
                </a:lnTo>
                <a:lnTo>
                  <a:pt x="7780" y="35190"/>
                </a:lnTo>
                <a:lnTo>
                  <a:pt x="7690" y="34570"/>
                </a:lnTo>
                <a:lnTo>
                  <a:pt x="7380" y="33880"/>
                </a:lnTo>
                <a:lnTo>
                  <a:pt x="5620" y="32160"/>
                </a:lnTo>
                <a:lnTo>
                  <a:pt x="4860" y="31030"/>
                </a:lnTo>
                <a:lnTo>
                  <a:pt x="4550" y="29300"/>
                </a:lnTo>
                <a:lnTo>
                  <a:pt x="4740" y="28610"/>
                </a:lnTo>
                <a:lnTo>
                  <a:pt x="5190" y="27760"/>
                </a:lnTo>
                <a:lnTo>
                  <a:pt x="6680" y="25570"/>
                </a:lnTo>
                <a:lnTo>
                  <a:pt x="6700" y="24820"/>
                </a:lnTo>
                <a:lnTo>
                  <a:pt x="6500" y="24060"/>
                </a:lnTo>
                <a:lnTo>
                  <a:pt x="6430" y="23240"/>
                </a:lnTo>
                <a:lnTo>
                  <a:pt x="7390" y="10770"/>
                </a:lnTo>
                <a:lnTo>
                  <a:pt x="7240" y="9950"/>
                </a:lnTo>
                <a:lnTo>
                  <a:pt x="6870" y="9190"/>
                </a:lnTo>
                <a:lnTo>
                  <a:pt x="7540" y="7970"/>
                </a:lnTo>
                <a:lnTo>
                  <a:pt x="8200" y="6240"/>
                </a:lnTo>
                <a:lnTo>
                  <a:pt x="8920" y="4890"/>
                </a:lnTo>
                <a:lnTo>
                  <a:pt x="9730" y="4860"/>
                </a:lnTo>
                <a:lnTo>
                  <a:pt x="12670" y="3860"/>
                </a:lnTo>
                <a:lnTo>
                  <a:pt x="14390" y="3600"/>
                </a:lnTo>
                <a:lnTo>
                  <a:pt x="15660" y="4110"/>
                </a:lnTo>
                <a:lnTo>
                  <a:pt x="16480" y="5200"/>
                </a:lnTo>
                <a:lnTo>
                  <a:pt x="17090" y="6340"/>
                </a:lnTo>
                <a:lnTo>
                  <a:pt x="17410" y="7620"/>
                </a:lnTo>
                <a:lnTo>
                  <a:pt x="15870" y="20790"/>
                </a:lnTo>
                <a:lnTo>
                  <a:pt x="16490" y="23640"/>
                </a:lnTo>
                <a:lnTo>
                  <a:pt x="19560" y="28060"/>
                </a:lnTo>
                <a:lnTo>
                  <a:pt x="20670" y="30950"/>
                </a:lnTo>
                <a:lnTo>
                  <a:pt x="20700" y="31670"/>
                </a:lnTo>
                <a:lnTo>
                  <a:pt x="20600" y="33160"/>
                </a:lnTo>
                <a:lnTo>
                  <a:pt x="20670" y="33880"/>
                </a:lnTo>
                <a:lnTo>
                  <a:pt x="20990" y="34400"/>
                </a:lnTo>
                <a:lnTo>
                  <a:pt x="21440" y="34850"/>
                </a:lnTo>
                <a:lnTo>
                  <a:pt x="21860" y="35360"/>
                </a:lnTo>
                <a:lnTo>
                  <a:pt x="22050" y="36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