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Vichada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Colombia • State Map | Fully Editable Vector Shape</a:t>
            </a:r>
          </a:p>
        </p:txBody>
      </p:sp>
      <p:sp>
        <p:nvSpPr>
          <p:cNvPr id="101" name="Vicha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3340" y="53500"/>
                </a:moveTo>
                <a:lnTo>
                  <a:pt x="83250" y="53540"/>
                </a:lnTo>
                <a:lnTo>
                  <a:pt x="83180" y="53590"/>
                </a:lnTo>
                <a:lnTo>
                  <a:pt x="82940" y="53930"/>
                </a:lnTo>
                <a:lnTo>
                  <a:pt x="82730" y="54080"/>
                </a:lnTo>
                <a:lnTo>
                  <a:pt x="82530" y="54090"/>
                </a:lnTo>
                <a:lnTo>
                  <a:pt x="82340" y="54020"/>
                </a:lnTo>
                <a:lnTo>
                  <a:pt x="82160" y="53910"/>
                </a:lnTo>
                <a:lnTo>
                  <a:pt x="82040" y="54000"/>
                </a:lnTo>
                <a:lnTo>
                  <a:pt x="81970" y="54030"/>
                </a:lnTo>
                <a:lnTo>
                  <a:pt x="81910" y="54020"/>
                </a:lnTo>
                <a:lnTo>
                  <a:pt x="81880" y="53960"/>
                </a:lnTo>
                <a:lnTo>
                  <a:pt x="81870" y="53780"/>
                </a:lnTo>
                <a:lnTo>
                  <a:pt x="81840" y="53710"/>
                </a:lnTo>
                <a:lnTo>
                  <a:pt x="81730" y="53890"/>
                </a:lnTo>
                <a:lnTo>
                  <a:pt x="81660" y="53920"/>
                </a:lnTo>
                <a:lnTo>
                  <a:pt x="81560" y="53850"/>
                </a:lnTo>
                <a:lnTo>
                  <a:pt x="81490" y="53720"/>
                </a:lnTo>
                <a:lnTo>
                  <a:pt x="81440" y="53670"/>
                </a:lnTo>
                <a:lnTo>
                  <a:pt x="81370" y="53690"/>
                </a:lnTo>
                <a:lnTo>
                  <a:pt x="81330" y="53750"/>
                </a:lnTo>
                <a:lnTo>
                  <a:pt x="81270" y="53880"/>
                </a:lnTo>
                <a:lnTo>
                  <a:pt x="81230" y="53930"/>
                </a:lnTo>
                <a:lnTo>
                  <a:pt x="81110" y="54070"/>
                </a:lnTo>
                <a:lnTo>
                  <a:pt x="81050" y="54110"/>
                </a:lnTo>
                <a:lnTo>
                  <a:pt x="80980" y="54090"/>
                </a:lnTo>
                <a:lnTo>
                  <a:pt x="80950" y="54050"/>
                </a:lnTo>
                <a:lnTo>
                  <a:pt x="80960" y="54000"/>
                </a:lnTo>
                <a:lnTo>
                  <a:pt x="80990" y="53950"/>
                </a:lnTo>
                <a:lnTo>
                  <a:pt x="81010" y="53900"/>
                </a:lnTo>
                <a:lnTo>
                  <a:pt x="80960" y="53830"/>
                </a:lnTo>
                <a:lnTo>
                  <a:pt x="80830" y="53880"/>
                </a:lnTo>
                <a:lnTo>
                  <a:pt x="80630" y="53990"/>
                </a:lnTo>
                <a:lnTo>
                  <a:pt x="80590" y="53910"/>
                </a:lnTo>
                <a:lnTo>
                  <a:pt x="80580" y="53790"/>
                </a:lnTo>
                <a:lnTo>
                  <a:pt x="80550" y="53680"/>
                </a:lnTo>
                <a:lnTo>
                  <a:pt x="80440" y="53640"/>
                </a:lnTo>
                <a:lnTo>
                  <a:pt x="80220" y="53600"/>
                </a:lnTo>
                <a:lnTo>
                  <a:pt x="80110" y="53600"/>
                </a:lnTo>
                <a:lnTo>
                  <a:pt x="80040" y="53640"/>
                </a:lnTo>
                <a:lnTo>
                  <a:pt x="80040" y="53720"/>
                </a:lnTo>
                <a:lnTo>
                  <a:pt x="80100" y="53800"/>
                </a:lnTo>
                <a:lnTo>
                  <a:pt x="80130" y="53860"/>
                </a:lnTo>
                <a:lnTo>
                  <a:pt x="80070" y="53920"/>
                </a:lnTo>
                <a:lnTo>
                  <a:pt x="80040" y="54010"/>
                </a:lnTo>
                <a:lnTo>
                  <a:pt x="80020" y="54090"/>
                </a:lnTo>
                <a:lnTo>
                  <a:pt x="79980" y="54120"/>
                </a:lnTo>
                <a:lnTo>
                  <a:pt x="79760" y="54120"/>
                </a:lnTo>
                <a:lnTo>
                  <a:pt x="79650" y="54140"/>
                </a:lnTo>
                <a:lnTo>
                  <a:pt x="79620" y="54210"/>
                </a:lnTo>
                <a:lnTo>
                  <a:pt x="79640" y="54270"/>
                </a:lnTo>
                <a:lnTo>
                  <a:pt x="79690" y="54340"/>
                </a:lnTo>
                <a:lnTo>
                  <a:pt x="79650" y="54340"/>
                </a:lnTo>
                <a:lnTo>
                  <a:pt x="79590" y="54360"/>
                </a:lnTo>
                <a:lnTo>
                  <a:pt x="79530" y="54400"/>
                </a:lnTo>
                <a:lnTo>
                  <a:pt x="79510" y="54450"/>
                </a:lnTo>
                <a:lnTo>
                  <a:pt x="79480" y="54460"/>
                </a:lnTo>
                <a:lnTo>
                  <a:pt x="79420" y="54470"/>
                </a:lnTo>
                <a:lnTo>
                  <a:pt x="79350" y="54490"/>
                </a:lnTo>
                <a:lnTo>
                  <a:pt x="79270" y="54550"/>
                </a:lnTo>
                <a:lnTo>
                  <a:pt x="79210" y="54630"/>
                </a:lnTo>
                <a:lnTo>
                  <a:pt x="79170" y="54710"/>
                </a:lnTo>
                <a:lnTo>
                  <a:pt x="79140" y="54730"/>
                </a:lnTo>
                <a:lnTo>
                  <a:pt x="79090" y="54720"/>
                </a:lnTo>
                <a:lnTo>
                  <a:pt x="79030" y="54680"/>
                </a:lnTo>
                <a:lnTo>
                  <a:pt x="78970" y="54670"/>
                </a:lnTo>
                <a:lnTo>
                  <a:pt x="78920" y="54710"/>
                </a:lnTo>
                <a:lnTo>
                  <a:pt x="78870" y="54760"/>
                </a:lnTo>
                <a:lnTo>
                  <a:pt x="78810" y="54790"/>
                </a:lnTo>
                <a:lnTo>
                  <a:pt x="78650" y="54810"/>
                </a:lnTo>
                <a:lnTo>
                  <a:pt x="78570" y="54780"/>
                </a:lnTo>
                <a:lnTo>
                  <a:pt x="78480" y="54740"/>
                </a:lnTo>
                <a:lnTo>
                  <a:pt x="78420" y="54730"/>
                </a:lnTo>
                <a:lnTo>
                  <a:pt x="78310" y="54820"/>
                </a:lnTo>
                <a:lnTo>
                  <a:pt x="78200" y="54840"/>
                </a:lnTo>
                <a:lnTo>
                  <a:pt x="78160" y="54850"/>
                </a:lnTo>
                <a:lnTo>
                  <a:pt x="78150" y="54910"/>
                </a:lnTo>
                <a:lnTo>
                  <a:pt x="78160" y="54980"/>
                </a:lnTo>
                <a:lnTo>
                  <a:pt x="78140" y="55040"/>
                </a:lnTo>
                <a:lnTo>
                  <a:pt x="78080" y="55060"/>
                </a:lnTo>
                <a:lnTo>
                  <a:pt x="78020" y="55060"/>
                </a:lnTo>
                <a:lnTo>
                  <a:pt x="77920" y="55030"/>
                </a:lnTo>
                <a:lnTo>
                  <a:pt x="77870" y="55030"/>
                </a:lnTo>
                <a:lnTo>
                  <a:pt x="77800" y="55080"/>
                </a:lnTo>
                <a:lnTo>
                  <a:pt x="77830" y="55180"/>
                </a:lnTo>
                <a:lnTo>
                  <a:pt x="77830" y="55270"/>
                </a:lnTo>
                <a:lnTo>
                  <a:pt x="77720" y="55280"/>
                </a:lnTo>
                <a:lnTo>
                  <a:pt x="77660" y="55200"/>
                </a:lnTo>
                <a:lnTo>
                  <a:pt x="77610" y="55170"/>
                </a:lnTo>
                <a:lnTo>
                  <a:pt x="77550" y="55190"/>
                </a:lnTo>
                <a:lnTo>
                  <a:pt x="77380" y="55280"/>
                </a:lnTo>
                <a:lnTo>
                  <a:pt x="77310" y="55280"/>
                </a:lnTo>
                <a:lnTo>
                  <a:pt x="77290" y="55280"/>
                </a:lnTo>
                <a:lnTo>
                  <a:pt x="77270" y="55260"/>
                </a:lnTo>
                <a:lnTo>
                  <a:pt x="77260" y="55240"/>
                </a:lnTo>
                <a:lnTo>
                  <a:pt x="77260" y="55220"/>
                </a:lnTo>
                <a:lnTo>
                  <a:pt x="77260" y="55200"/>
                </a:lnTo>
                <a:lnTo>
                  <a:pt x="77220" y="55190"/>
                </a:lnTo>
                <a:lnTo>
                  <a:pt x="77190" y="55180"/>
                </a:lnTo>
                <a:lnTo>
                  <a:pt x="77160" y="55180"/>
                </a:lnTo>
                <a:lnTo>
                  <a:pt x="77120" y="55200"/>
                </a:lnTo>
                <a:lnTo>
                  <a:pt x="77090" y="55280"/>
                </a:lnTo>
                <a:lnTo>
                  <a:pt x="77100" y="55480"/>
                </a:lnTo>
                <a:lnTo>
                  <a:pt x="77030" y="55520"/>
                </a:lnTo>
                <a:lnTo>
                  <a:pt x="76700" y="55480"/>
                </a:lnTo>
                <a:lnTo>
                  <a:pt x="76640" y="55450"/>
                </a:lnTo>
                <a:lnTo>
                  <a:pt x="76580" y="55500"/>
                </a:lnTo>
                <a:lnTo>
                  <a:pt x="76510" y="55610"/>
                </a:lnTo>
                <a:lnTo>
                  <a:pt x="76460" y="55660"/>
                </a:lnTo>
                <a:lnTo>
                  <a:pt x="76390" y="55680"/>
                </a:lnTo>
                <a:lnTo>
                  <a:pt x="76340" y="55650"/>
                </a:lnTo>
                <a:lnTo>
                  <a:pt x="76320" y="55610"/>
                </a:lnTo>
                <a:lnTo>
                  <a:pt x="76290" y="55590"/>
                </a:lnTo>
                <a:lnTo>
                  <a:pt x="76310" y="55450"/>
                </a:lnTo>
                <a:lnTo>
                  <a:pt x="76270" y="55440"/>
                </a:lnTo>
                <a:lnTo>
                  <a:pt x="76220" y="55400"/>
                </a:lnTo>
                <a:lnTo>
                  <a:pt x="76180" y="55380"/>
                </a:lnTo>
                <a:lnTo>
                  <a:pt x="76130" y="55350"/>
                </a:lnTo>
                <a:lnTo>
                  <a:pt x="76070" y="55370"/>
                </a:lnTo>
                <a:lnTo>
                  <a:pt x="75950" y="55460"/>
                </a:lnTo>
                <a:lnTo>
                  <a:pt x="75910" y="55460"/>
                </a:lnTo>
                <a:lnTo>
                  <a:pt x="75900" y="55450"/>
                </a:lnTo>
                <a:lnTo>
                  <a:pt x="75910" y="55380"/>
                </a:lnTo>
                <a:lnTo>
                  <a:pt x="75900" y="55350"/>
                </a:lnTo>
                <a:lnTo>
                  <a:pt x="75870" y="55320"/>
                </a:lnTo>
                <a:lnTo>
                  <a:pt x="75780" y="55290"/>
                </a:lnTo>
                <a:lnTo>
                  <a:pt x="75720" y="55220"/>
                </a:lnTo>
                <a:lnTo>
                  <a:pt x="75690" y="55210"/>
                </a:lnTo>
                <a:lnTo>
                  <a:pt x="75630" y="55220"/>
                </a:lnTo>
                <a:lnTo>
                  <a:pt x="75570" y="55220"/>
                </a:lnTo>
                <a:lnTo>
                  <a:pt x="75530" y="55170"/>
                </a:lnTo>
                <a:lnTo>
                  <a:pt x="75490" y="55110"/>
                </a:lnTo>
                <a:lnTo>
                  <a:pt x="75430" y="55070"/>
                </a:lnTo>
                <a:lnTo>
                  <a:pt x="75360" y="55090"/>
                </a:lnTo>
                <a:lnTo>
                  <a:pt x="75320" y="55150"/>
                </a:lnTo>
                <a:lnTo>
                  <a:pt x="75320" y="55220"/>
                </a:lnTo>
                <a:lnTo>
                  <a:pt x="75280" y="55220"/>
                </a:lnTo>
                <a:lnTo>
                  <a:pt x="75190" y="55160"/>
                </a:lnTo>
                <a:lnTo>
                  <a:pt x="75090" y="55160"/>
                </a:lnTo>
                <a:lnTo>
                  <a:pt x="74890" y="55220"/>
                </a:lnTo>
                <a:lnTo>
                  <a:pt x="74790" y="55240"/>
                </a:lnTo>
                <a:lnTo>
                  <a:pt x="74700" y="55270"/>
                </a:lnTo>
                <a:lnTo>
                  <a:pt x="74660" y="55290"/>
                </a:lnTo>
                <a:lnTo>
                  <a:pt x="74620" y="55270"/>
                </a:lnTo>
                <a:lnTo>
                  <a:pt x="74570" y="55220"/>
                </a:lnTo>
                <a:lnTo>
                  <a:pt x="74520" y="55170"/>
                </a:lnTo>
                <a:lnTo>
                  <a:pt x="74440" y="55140"/>
                </a:lnTo>
                <a:lnTo>
                  <a:pt x="74340" y="55170"/>
                </a:lnTo>
                <a:lnTo>
                  <a:pt x="74190" y="55240"/>
                </a:lnTo>
                <a:lnTo>
                  <a:pt x="74070" y="55260"/>
                </a:lnTo>
                <a:lnTo>
                  <a:pt x="73960" y="55260"/>
                </a:lnTo>
                <a:lnTo>
                  <a:pt x="73880" y="55250"/>
                </a:lnTo>
                <a:lnTo>
                  <a:pt x="73790" y="55260"/>
                </a:lnTo>
                <a:lnTo>
                  <a:pt x="73740" y="55290"/>
                </a:lnTo>
                <a:lnTo>
                  <a:pt x="73720" y="55340"/>
                </a:lnTo>
                <a:lnTo>
                  <a:pt x="73760" y="55380"/>
                </a:lnTo>
                <a:lnTo>
                  <a:pt x="73770" y="55430"/>
                </a:lnTo>
                <a:lnTo>
                  <a:pt x="73750" y="55630"/>
                </a:lnTo>
                <a:lnTo>
                  <a:pt x="73660" y="55710"/>
                </a:lnTo>
                <a:lnTo>
                  <a:pt x="73590" y="55710"/>
                </a:lnTo>
                <a:lnTo>
                  <a:pt x="73560" y="55760"/>
                </a:lnTo>
                <a:lnTo>
                  <a:pt x="73540" y="56020"/>
                </a:lnTo>
                <a:lnTo>
                  <a:pt x="73510" y="56070"/>
                </a:lnTo>
                <a:lnTo>
                  <a:pt x="73460" y="56050"/>
                </a:lnTo>
                <a:lnTo>
                  <a:pt x="73370" y="55970"/>
                </a:lnTo>
                <a:lnTo>
                  <a:pt x="73270" y="55890"/>
                </a:lnTo>
                <a:lnTo>
                  <a:pt x="73190" y="55890"/>
                </a:lnTo>
                <a:lnTo>
                  <a:pt x="73100" y="55920"/>
                </a:lnTo>
                <a:lnTo>
                  <a:pt x="72970" y="55940"/>
                </a:lnTo>
                <a:lnTo>
                  <a:pt x="72620" y="55930"/>
                </a:lnTo>
                <a:lnTo>
                  <a:pt x="72540" y="55940"/>
                </a:lnTo>
                <a:lnTo>
                  <a:pt x="72490" y="56040"/>
                </a:lnTo>
                <a:lnTo>
                  <a:pt x="72450" y="56080"/>
                </a:lnTo>
                <a:lnTo>
                  <a:pt x="72440" y="56060"/>
                </a:lnTo>
                <a:lnTo>
                  <a:pt x="72420" y="56030"/>
                </a:lnTo>
                <a:lnTo>
                  <a:pt x="72400" y="55970"/>
                </a:lnTo>
                <a:lnTo>
                  <a:pt x="72360" y="55920"/>
                </a:lnTo>
                <a:lnTo>
                  <a:pt x="72310" y="55900"/>
                </a:lnTo>
                <a:lnTo>
                  <a:pt x="72220" y="55910"/>
                </a:lnTo>
                <a:lnTo>
                  <a:pt x="72150" y="55950"/>
                </a:lnTo>
                <a:lnTo>
                  <a:pt x="72100" y="56010"/>
                </a:lnTo>
                <a:lnTo>
                  <a:pt x="71960" y="56210"/>
                </a:lnTo>
                <a:lnTo>
                  <a:pt x="71910" y="56200"/>
                </a:lnTo>
                <a:lnTo>
                  <a:pt x="71850" y="56190"/>
                </a:lnTo>
                <a:lnTo>
                  <a:pt x="71800" y="56160"/>
                </a:lnTo>
                <a:lnTo>
                  <a:pt x="71780" y="56130"/>
                </a:lnTo>
                <a:lnTo>
                  <a:pt x="71720" y="56090"/>
                </a:lnTo>
                <a:lnTo>
                  <a:pt x="71600" y="56080"/>
                </a:lnTo>
                <a:lnTo>
                  <a:pt x="71460" y="56080"/>
                </a:lnTo>
                <a:lnTo>
                  <a:pt x="71360" y="56110"/>
                </a:lnTo>
                <a:lnTo>
                  <a:pt x="71390" y="56160"/>
                </a:lnTo>
                <a:lnTo>
                  <a:pt x="71500" y="56320"/>
                </a:lnTo>
                <a:lnTo>
                  <a:pt x="71470" y="56400"/>
                </a:lnTo>
                <a:lnTo>
                  <a:pt x="71430" y="56620"/>
                </a:lnTo>
                <a:lnTo>
                  <a:pt x="71380" y="56660"/>
                </a:lnTo>
                <a:lnTo>
                  <a:pt x="71170" y="56660"/>
                </a:lnTo>
                <a:lnTo>
                  <a:pt x="71170" y="56790"/>
                </a:lnTo>
                <a:lnTo>
                  <a:pt x="71140" y="56810"/>
                </a:lnTo>
                <a:lnTo>
                  <a:pt x="71120" y="56880"/>
                </a:lnTo>
                <a:lnTo>
                  <a:pt x="71080" y="56930"/>
                </a:lnTo>
                <a:lnTo>
                  <a:pt x="71010" y="57010"/>
                </a:lnTo>
                <a:lnTo>
                  <a:pt x="71020" y="57080"/>
                </a:lnTo>
                <a:lnTo>
                  <a:pt x="71060" y="57140"/>
                </a:lnTo>
                <a:lnTo>
                  <a:pt x="71130" y="57200"/>
                </a:lnTo>
                <a:lnTo>
                  <a:pt x="71170" y="57260"/>
                </a:lnTo>
                <a:lnTo>
                  <a:pt x="71190" y="57300"/>
                </a:lnTo>
                <a:lnTo>
                  <a:pt x="71180" y="57330"/>
                </a:lnTo>
                <a:lnTo>
                  <a:pt x="71150" y="57330"/>
                </a:lnTo>
                <a:lnTo>
                  <a:pt x="71100" y="57340"/>
                </a:lnTo>
                <a:lnTo>
                  <a:pt x="71060" y="57370"/>
                </a:lnTo>
                <a:lnTo>
                  <a:pt x="71050" y="57460"/>
                </a:lnTo>
                <a:lnTo>
                  <a:pt x="71130" y="57600"/>
                </a:lnTo>
                <a:lnTo>
                  <a:pt x="71140" y="57680"/>
                </a:lnTo>
                <a:lnTo>
                  <a:pt x="71120" y="57740"/>
                </a:lnTo>
                <a:lnTo>
                  <a:pt x="71070" y="57770"/>
                </a:lnTo>
                <a:lnTo>
                  <a:pt x="71040" y="57750"/>
                </a:lnTo>
                <a:lnTo>
                  <a:pt x="71030" y="57710"/>
                </a:lnTo>
                <a:lnTo>
                  <a:pt x="71010" y="57660"/>
                </a:lnTo>
                <a:lnTo>
                  <a:pt x="70990" y="57620"/>
                </a:lnTo>
                <a:lnTo>
                  <a:pt x="70970" y="57620"/>
                </a:lnTo>
                <a:lnTo>
                  <a:pt x="70950" y="57640"/>
                </a:lnTo>
                <a:lnTo>
                  <a:pt x="70940" y="57710"/>
                </a:lnTo>
                <a:lnTo>
                  <a:pt x="70960" y="57770"/>
                </a:lnTo>
                <a:lnTo>
                  <a:pt x="70950" y="57830"/>
                </a:lnTo>
                <a:lnTo>
                  <a:pt x="70880" y="57860"/>
                </a:lnTo>
                <a:lnTo>
                  <a:pt x="70840" y="57840"/>
                </a:lnTo>
                <a:lnTo>
                  <a:pt x="70770" y="57780"/>
                </a:lnTo>
                <a:lnTo>
                  <a:pt x="70750" y="57780"/>
                </a:lnTo>
                <a:lnTo>
                  <a:pt x="70730" y="57800"/>
                </a:lnTo>
                <a:lnTo>
                  <a:pt x="70710" y="57840"/>
                </a:lnTo>
                <a:lnTo>
                  <a:pt x="70590" y="57910"/>
                </a:lnTo>
                <a:lnTo>
                  <a:pt x="70520" y="57970"/>
                </a:lnTo>
                <a:lnTo>
                  <a:pt x="70410" y="58100"/>
                </a:lnTo>
                <a:lnTo>
                  <a:pt x="70320" y="58250"/>
                </a:lnTo>
                <a:lnTo>
                  <a:pt x="70280" y="58290"/>
                </a:lnTo>
                <a:lnTo>
                  <a:pt x="70240" y="58320"/>
                </a:lnTo>
                <a:lnTo>
                  <a:pt x="70210" y="58350"/>
                </a:lnTo>
                <a:lnTo>
                  <a:pt x="70230" y="58380"/>
                </a:lnTo>
                <a:lnTo>
                  <a:pt x="70280" y="58390"/>
                </a:lnTo>
                <a:lnTo>
                  <a:pt x="70350" y="58400"/>
                </a:lnTo>
                <a:lnTo>
                  <a:pt x="70400" y="58420"/>
                </a:lnTo>
                <a:lnTo>
                  <a:pt x="70440" y="58450"/>
                </a:lnTo>
                <a:lnTo>
                  <a:pt x="70450" y="58500"/>
                </a:lnTo>
                <a:lnTo>
                  <a:pt x="70430" y="58540"/>
                </a:lnTo>
                <a:lnTo>
                  <a:pt x="70370" y="58570"/>
                </a:lnTo>
                <a:lnTo>
                  <a:pt x="70320" y="58590"/>
                </a:lnTo>
                <a:lnTo>
                  <a:pt x="70300" y="58620"/>
                </a:lnTo>
                <a:lnTo>
                  <a:pt x="70310" y="58670"/>
                </a:lnTo>
                <a:lnTo>
                  <a:pt x="70360" y="58750"/>
                </a:lnTo>
                <a:lnTo>
                  <a:pt x="70380" y="58860"/>
                </a:lnTo>
                <a:lnTo>
                  <a:pt x="70380" y="58970"/>
                </a:lnTo>
                <a:lnTo>
                  <a:pt x="70350" y="59070"/>
                </a:lnTo>
                <a:lnTo>
                  <a:pt x="70090" y="59230"/>
                </a:lnTo>
                <a:lnTo>
                  <a:pt x="70050" y="59290"/>
                </a:lnTo>
                <a:lnTo>
                  <a:pt x="70030" y="59350"/>
                </a:lnTo>
                <a:lnTo>
                  <a:pt x="70020" y="59410"/>
                </a:lnTo>
                <a:lnTo>
                  <a:pt x="69960" y="59480"/>
                </a:lnTo>
                <a:lnTo>
                  <a:pt x="69840" y="59550"/>
                </a:lnTo>
                <a:lnTo>
                  <a:pt x="69410" y="59730"/>
                </a:lnTo>
                <a:lnTo>
                  <a:pt x="69250" y="59870"/>
                </a:lnTo>
                <a:lnTo>
                  <a:pt x="68770" y="59580"/>
                </a:lnTo>
                <a:lnTo>
                  <a:pt x="68690" y="59560"/>
                </a:lnTo>
                <a:lnTo>
                  <a:pt x="68590" y="59560"/>
                </a:lnTo>
                <a:lnTo>
                  <a:pt x="68530" y="59620"/>
                </a:lnTo>
                <a:lnTo>
                  <a:pt x="68480" y="59620"/>
                </a:lnTo>
                <a:lnTo>
                  <a:pt x="68360" y="59470"/>
                </a:lnTo>
                <a:lnTo>
                  <a:pt x="68310" y="59440"/>
                </a:lnTo>
                <a:lnTo>
                  <a:pt x="68260" y="59440"/>
                </a:lnTo>
                <a:lnTo>
                  <a:pt x="68240" y="59470"/>
                </a:lnTo>
                <a:lnTo>
                  <a:pt x="68250" y="59510"/>
                </a:lnTo>
                <a:lnTo>
                  <a:pt x="68280" y="59560"/>
                </a:lnTo>
                <a:lnTo>
                  <a:pt x="68300" y="59620"/>
                </a:lnTo>
                <a:lnTo>
                  <a:pt x="68300" y="59670"/>
                </a:lnTo>
                <a:lnTo>
                  <a:pt x="68270" y="59710"/>
                </a:lnTo>
                <a:lnTo>
                  <a:pt x="68060" y="59880"/>
                </a:lnTo>
                <a:lnTo>
                  <a:pt x="68030" y="59870"/>
                </a:lnTo>
                <a:lnTo>
                  <a:pt x="68010" y="59820"/>
                </a:lnTo>
                <a:lnTo>
                  <a:pt x="68010" y="59760"/>
                </a:lnTo>
                <a:lnTo>
                  <a:pt x="67990" y="59720"/>
                </a:lnTo>
                <a:lnTo>
                  <a:pt x="67950" y="59710"/>
                </a:lnTo>
                <a:lnTo>
                  <a:pt x="67890" y="59730"/>
                </a:lnTo>
                <a:lnTo>
                  <a:pt x="67820" y="59770"/>
                </a:lnTo>
                <a:lnTo>
                  <a:pt x="67750" y="59810"/>
                </a:lnTo>
                <a:lnTo>
                  <a:pt x="67670" y="59830"/>
                </a:lnTo>
                <a:lnTo>
                  <a:pt x="67620" y="59810"/>
                </a:lnTo>
                <a:lnTo>
                  <a:pt x="67560" y="59690"/>
                </a:lnTo>
                <a:lnTo>
                  <a:pt x="67480" y="59640"/>
                </a:lnTo>
                <a:lnTo>
                  <a:pt x="67400" y="59640"/>
                </a:lnTo>
                <a:lnTo>
                  <a:pt x="67270" y="59710"/>
                </a:lnTo>
                <a:lnTo>
                  <a:pt x="67260" y="59680"/>
                </a:lnTo>
                <a:lnTo>
                  <a:pt x="67270" y="59620"/>
                </a:lnTo>
                <a:lnTo>
                  <a:pt x="67270" y="59560"/>
                </a:lnTo>
                <a:lnTo>
                  <a:pt x="67200" y="59500"/>
                </a:lnTo>
                <a:lnTo>
                  <a:pt x="67160" y="59500"/>
                </a:lnTo>
                <a:lnTo>
                  <a:pt x="67120" y="59550"/>
                </a:lnTo>
                <a:lnTo>
                  <a:pt x="67130" y="59610"/>
                </a:lnTo>
                <a:lnTo>
                  <a:pt x="67100" y="59640"/>
                </a:lnTo>
                <a:lnTo>
                  <a:pt x="67050" y="59610"/>
                </a:lnTo>
                <a:lnTo>
                  <a:pt x="66990" y="59520"/>
                </a:lnTo>
                <a:lnTo>
                  <a:pt x="66910" y="59450"/>
                </a:lnTo>
                <a:lnTo>
                  <a:pt x="66860" y="59460"/>
                </a:lnTo>
                <a:lnTo>
                  <a:pt x="66850" y="59510"/>
                </a:lnTo>
                <a:lnTo>
                  <a:pt x="66870" y="59600"/>
                </a:lnTo>
                <a:lnTo>
                  <a:pt x="66870" y="59660"/>
                </a:lnTo>
                <a:lnTo>
                  <a:pt x="66850" y="59710"/>
                </a:lnTo>
                <a:lnTo>
                  <a:pt x="66810" y="59720"/>
                </a:lnTo>
                <a:lnTo>
                  <a:pt x="66780" y="59700"/>
                </a:lnTo>
                <a:lnTo>
                  <a:pt x="66780" y="59650"/>
                </a:lnTo>
                <a:lnTo>
                  <a:pt x="66790" y="59600"/>
                </a:lnTo>
                <a:lnTo>
                  <a:pt x="66800" y="59550"/>
                </a:lnTo>
                <a:lnTo>
                  <a:pt x="66780" y="59510"/>
                </a:lnTo>
                <a:lnTo>
                  <a:pt x="66680" y="59480"/>
                </a:lnTo>
                <a:lnTo>
                  <a:pt x="66600" y="59480"/>
                </a:lnTo>
                <a:lnTo>
                  <a:pt x="66500" y="59420"/>
                </a:lnTo>
                <a:lnTo>
                  <a:pt x="66390" y="59440"/>
                </a:lnTo>
                <a:lnTo>
                  <a:pt x="66390" y="56940"/>
                </a:lnTo>
                <a:lnTo>
                  <a:pt x="66410" y="49030"/>
                </a:lnTo>
                <a:lnTo>
                  <a:pt x="66470" y="48970"/>
                </a:lnTo>
                <a:lnTo>
                  <a:pt x="66580" y="48830"/>
                </a:lnTo>
                <a:lnTo>
                  <a:pt x="66910" y="48020"/>
                </a:lnTo>
                <a:lnTo>
                  <a:pt x="66990" y="47930"/>
                </a:lnTo>
                <a:lnTo>
                  <a:pt x="67190" y="47880"/>
                </a:lnTo>
                <a:lnTo>
                  <a:pt x="67280" y="47830"/>
                </a:lnTo>
                <a:lnTo>
                  <a:pt x="68170" y="47050"/>
                </a:lnTo>
                <a:lnTo>
                  <a:pt x="68250" y="47020"/>
                </a:lnTo>
                <a:lnTo>
                  <a:pt x="68300" y="46970"/>
                </a:lnTo>
                <a:lnTo>
                  <a:pt x="68320" y="46730"/>
                </a:lnTo>
                <a:lnTo>
                  <a:pt x="68340" y="46640"/>
                </a:lnTo>
                <a:lnTo>
                  <a:pt x="68420" y="46560"/>
                </a:lnTo>
                <a:lnTo>
                  <a:pt x="68640" y="46470"/>
                </a:lnTo>
                <a:lnTo>
                  <a:pt x="68740" y="46410"/>
                </a:lnTo>
                <a:lnTo>
                  <a:pt x="68840" y="46330"/>
                </a:lnTo>
                <a:lnTo>
                  <a:pt x="69180" y="46150"/>
                </a:lnTo>
                <a:lnTo>
                  <a:pt x="69500" y="45910"/>
                </a:lnTo>
                <a:lnTo>
                  <a:pt x="69610" y="45870"/>
                </a:lnTo>
                <a:lnTo>
                  <a:pt x="69720" y="45850"/>
                </a:lnTo>
                <a:lnTo>
                  <a:pt x="70040" y="45730"/>
                </a:lnTo>
                <a:lnTo>
                  <a:pt x="70230" y="45690"/>
                </a:lnTo>
                <a:lnTo>
                  <a:pt x="70630" y="45670"/>
                </a:lnTo>
                <a:lnTo>
                  <a:pt x="70840" y="45630"/>
                </a:lnTo>
                <a:lnTo>
                  <a:pt x="70990" y="45560"/>
                </a:lnTo>
                <a:lnTo>
                  <a:pt x="71160" y="45460"/>
                </a:lnTo>
                <a:lnTo>
                  <a:pt x="71310" y="45330"/>
                </a:lnTo>
                <a:lnTo>
                  <a:pt x="71430" y="45210"/>
                </a:lnTo>
                <a:lnTo>
                  <a:pt x="71600" y="44950"/>
                </a:lnTo>
                <a:lnTo>
                  <a:pt x="71630" y="44870"/>
                </a:lnTo>
                <a:lnTo>
                  <a:pt x="71850" y="44650"/>
                </a:lnTo>
                <a:lnTo>
                  <a:pt x="71930" y="44510"/>
                </a:lnTo>
                <a:lnTo>
                  <a:pt x="72290" y="43680"/>
                </a:lnTo>
                <a:lnTo>
                  <a:pt x="72400" y="43510"/>
                </a:lnTo>
                <a:lnTo>
                  <a:pt x="72510" y="43400"/>
                </a:lnTo>
                <a:lnTo>
                  <a:pt x="72560" y="43340"/>
                </a:lnTo>
                <a:lnTo>
                  <a:pt x="72700" y="43250"/>
                </a:lnTo>
                <a:lnTo>
                  <a:pt x="72870" y="43210"/>
                </a:lnTo>
                <a:lnTo>
                  <a:pt x="73950" y="43250"/>
                </a:lnTo>
                <a:lnTo>
                  <a:pt x="74150" y="43210"/>
                </a:lnTo>
                <a:lnTo>
                  <a:pt x="74630" y="42920"/>
                </a:lnTo>
                <a:lnTo>
                  <a:pt x="74650" y="42910"/>
                </a:lnTo>
                <a:lnTo>
                  <a:pt x="74660" y="42910"/>
                </a:lnTo>
                <a:lnTo>
                  <a:pt x="74790" y="42870"/>
                </a:lnTo>
                <a:lnTo>
                  <a:pt x="75030" y="42760"/>
                </a:lnTo>
                <a:lnTo>
                  <a:pt x="75160" y="42730"/>
                </a:lnTo>
                <a:lnTo>
                  <a:pt x="75270" y="42780"/>
                </a:lnTo>
                <a:lnTo>
                  <a:pt x="75480" y="43030"/>
                </a:lnTo>
                <a:lnTo>
                  <a:pt x="75600" y="43120"/>
                </a:lnTo>
                <a:lnTo>
                  <a:pt x="75700" y="43060"/>
                </a:lnTo>
                <a:lnTo>
                  <a:pt x="75880" y="42960"/>
                </a:lnTo>
                <a:lnTo>
                  <a:pt x="76180" y="42660"/>
                </a:lnTo>
                <a:lnTo>
                  <a:pt x="76290" y="42600"/>
                </a:lnTo>
                <a:lnTo>
                  <a:pt x="76440" y="42460"/>
                </a:lnTo>
                <a:lnTo>
                  <a:pt x="76530" y="42420"/>
                </a:lnTo>
                <a:lnTo>
                  <a:pt x="76660" y="42410"/>
                </a:lnTo>
                <a:lnTo>
                  <a:pt x="76680" y="42420"/>
                </a:lnTo>
                <a:lnTo>
                  <a:pt x="76760" y="42440"/>
                </a:lnTo>
                <a:lnTo>
                  <a:pt x="76950" y="42520"/>
                </a:lnTo>
                <a:lnTo>
                  <a:pt x="77040" y="42500"/>
                </a:lnTo>
                <a:lnTo>
                  <a:pt x="77150" y="42520"/>
                </a:lnTo>
                <a:lnTo>
                  <a:pt x="77280" y="42570"/>
                </a:lnTo>
                <a:lnTo>
                  <a:pt x="77390" y="42590"/>
                </a:lnTo>
                <a:lnTo>
                  <a:pt x="77710" y="42570"/>
                </a:lnTo>
                <a:lnTo>
                  <a:pt x="77820" y="42590"/>
                </a:lnTo>
                <a:lnTo>
                  <a:pt x="78140" y="42690"/>
                </a:lnTo>
                <a:lnTo>
                  <a:pt x="78250" y="42700"/>
                </a:lnTo>
                <a:lnTo>
                  <a:pt x="78360" y="42720"/>
                </a:lnTo>
                <a:lnTo>
                  <a:pt x="78570" y="42820"/>
                </a:lnTo>
                <a:lnTo>
                  <a:pt x="78690" y="42840"/>
                </a:lnTo>
                <a:lnTo>
                  <a:pt x="78750" y="42810"/>
                </a:lnTo>
                <a:lnTo>
                  <a:pt x="78760" y="42810"/>
                </a:lnTo>
                <a:lnTo>
                  <a:pt x="78860" y="42720"/>
                </a:lnTo>
                <a:lnTo>
                  <a:pt x="78890" y="42690"/>
                </a:lnTo>
                <a:lnTo>
                  <a:pt x="78950" y="42660"/>
                </a:lnTo>
                <a:lnTo>
                  <a:pt x="79260" y="42650"/>
                </a:lnTo>
                <a:lnTo>
                  <a:pt x="79310" y="42630"/>
                </a:lnTo>
                <a:lnTo>
                  <a:pt x="79380" y="42610"/>
                </a:lnTo>
                <a:lnTo>
                  <a:pt x="79630" y="42540"/>
                </a:lnTo>
                <a:lnTo>
                  <a:pt x="79740" y="42520"/>
                </a:lnTo>
                <a:lnTo>
                  <a:pt x="79850" y="42540"/>
                </a:lnTo>
                <a:lnTo>
                  <a:pt x="80010" y="42580"/>
                </a:lnTo>
                <a:lnTo>
                  <a:pt x="80020" y="42580"/>
                </a:lnTo>
                <a:lnTo>
                  <a:pt x="80180" y="42630"/>
                </a:lnTo>
                <a:lnTo>
                  <a:pt x="80370" y="42630"/>
                </a:lnTo>
                <a:lnTo>
                  <a:pt x="80570" y="42550"/>
                </a:lnTo>
                <a:lnTo>
                  <a:pt x="80650" y="42520"/>
                </a:lnTo>
                <a:lnTo>
                  <a:pt x="80940" y="42420"/>
                </a:lnTo>
                <a:lnTo>
                  <a:pt x="81050" y="42400"/>
                </a:lnTo>
                <a:lnTo>
                  <a:pt x="81170" y="42390"/>
                </a:lnTo>
                <a:lnTo>
                  <a:pt x="81610" y="42430"/>
                </a:lnTo>
                <a:lnTo>
                  <a:pt x="81810" y="42450"/>
                </a:lnTo>
                <a:lnTo>
                  <a:pt x="82020" y="42420"/>
                </a:lnTo>
                <a:lnTo>
                  <a:pt x="82140" y="42380"/>
                </a:lnTo>
                <a:lnTo>
                  <a:pt x="82150" y="42370"/>
                </a:lnTo>
                <a:lnTo>
                  <a:pt x="82160" y="42370"/>
                </a:lnTo>
                <a:lnTo>
                  <a:pt x="82170" y="42370"/>
                </a:lnTo>
                <a:lnTo>
                  <a:pt x="82170" y="42360"/>
                </a:lnTo>
                <a:lnTo>
                  <a:pt x="82180" y="42360"/>
                </a:lnTo>
                <a:lnTo>
                  <a:pt x="82190" y="42360"/>
                </a:lnTo>
                <a:lnTo>
                  <a:pt x="82200" y="42350"/>
                </a:lnTo>
                <a:lnTo>
                  <a:pt x="82210" y="42350"/>
                </a:lnTo>
                <a:lnTo>
                  <a:pt x="82220" y="42350"/>
                </a:lnTo>
                <a:lnTo>
                  <a:pt x="82220" y="42340"/>
                </a:lnTo>
                <a:lnTo>
                  <a:pt x="82230" y="42340"/>
                </a:lnTo>
                <a:lnTo>
                  <a:pt x="82240" y="42340"/>
                </a:lnTo>
                <a:lnTo>
                  <a:pt x="82250" y="42330"/>
                </a:lnTo>
                <a:lnTo>
                  <a:pt x="82260" y="42330"/>
                </a:lnTo>
                <a:lnTo>
                  <a:pt x="82260" y="42320"/>
                </a:lnTo>
                <a:lnTo>
                  <a:pt x="82270" y="42320"/>
                </a:lnTo>
                <a:lnTo>
                  <a:pt x="82280" y="42320"/>
                </a:lnTo>
                <a:lnTo>
                  <a:pt x="82280" y="42310"/>
                </a:lnTo>
                <a:lnTo>
                  <a:pt x="82290" y="42310"/>
                </a:lnTo>
                <a:lnTo>
                  <a:pt x="82290" y="42300"/>
                </a:lnTo>
                <a:lnTo>
                  <a:pt x="82300" y="42300"/>
                </a:lnTo>
                <a:lnTo>
                  <a:pt x="82300" y="42290"/>
                </a:lnTo>
                <a:lnTo>
                  <a:pt x="82310" y="42290"/>
                </a:lnTo>
                <a:lnTo>
                  <a:pt x="82310" y="42280"/>
                </a:lnTo>
                <a:lnTo>
                  <a:pt x="82320" y="42270"/>
                </a:lnTo>
                <a:lnTo>
                  <a:pt x="82320" y="42260"/>
                </a:lnTo>
                <a:lnTo>
                  <a:pt x="82330" y="42260"/>
                </a:lnTo>
                <a:lnTo>
                  <a:pt x="82330" y="42250"/>
                </a:lnTo>
                <a:lnTo>
                  <a:pt x="82340" y="42250"/>
                </a:lnTo>
                <a:lnTo>
                  <a:pt x="82340" y="42240"/>
                </a:lnTo>
                <a:lnTo>
                  <a:pt x="82350" y="42240"/>
                </a:lnTo>
                <a:lnTo>
                  <a:pt x="82350" y="42230"/>
                </a:lnTo>
                <a:lnTo>
                  <a:pt x="82360" y="42230"/>
                </a:lnTo>
                <a:lnTo>
                  <a:pt x="82360" y="42220"/>
                </a:lnTo>
                <a:lnTo>
                  <a:pt x="82370" y="42190"/>
                </a:lnTo>
                <a:lnTo>
                  <a:pt x="82390" y="42130"/>
                </a:lnTo>
                <a:lnTo>
                  <a:pt x="82450" y="42110"/>
                </a:lnTo>
                <a:lnTo>
                  <a:pt x="82480" y="42110"/>
                </a:lnTo>
                <a:lnTo>
                  <a:pt x="82520" y="42110"/>
                </a:lnTo>
                <a:lnTo>
                  <a:pt x="82580" y="42100"/>
                </a:lnTo>
                <a:lnTo>
                  <a:pt x="82630" y="42060"/>
                </a:lnTo>
                <a:lnTo>
                  <a:pt x="82720" y="41960"/>
                </a:lnTo>
                <a:lnTo>
                  <a:pt x="82780" y="41930"/>
                </a:lnTo>
                <a:lnTo>
                  <a:pt x="82830" y="41930"/>
                </a:lnTo>
                <a:lnTo>
                  <a:pt x="82920" y="41960"/>
                </a:lnTo>
                <a:lnTo>
                  <a:pt x="83000" y="41960"/>
                </a:lnTo>
                <a:lnTo>
                  <a:pt x="83270" y="41990"/>
                </a:lnTo>
                <a:lnTo>
                  <a:pt x="83320" y="42000"/>
                </a:lnTo>
                <a:lnTo>
                  <a:pt x="83350" y="42010"/>
                </a:lnTo>
                <a:lnTo>
                  <a:pt x="83480" y="42030"/>
                </a:lnTo>
                <a:lnTo>
                  <a:pt x="83930" y="42140"/>
                </a:lnTo>
                <a:lnTo>
                  <a:pt x="84070" y="42170"/>
                </a:lnTo>
                <a:lnTo>
                  <a:pt x="84080" y="42180"/>
                </a:lnTo>
                <a:lnTo>
                  <a:pt x="84210" y="42270"/>
                </a:lnTo>
                <a:lnTo>
                  <a:pt x="84350" y="42400"/>
                </a:lnTo>
                <a:lnTo>
                  <a:pt x="84490" y="42500"/>
                </a:lnTo>
                <a:lnTo>
                  <a:pt x="84640" y="42520"/>
                </a:lnTo>
                <a:lnTo>
                  <a:pt x="84690" y="42520"/>
                </a:lnTo>
                <a:lnTo>
                  <a:pt x="84660" y="42540"/>
                </a:lnTo>
                <a:lnTo>
                  <a:pt x="84660" y="42550"/>
                </a:lnTo>
                <a:lnTo>
                  <a:pt x="84660" y="42560"/>
                </a:lnTo>
                <a:lnTo>
                  <a:pt x="84660" y="42570"/>
                </a:lnTo>
                <a:lnTo>
                  <a:pt x="84650" y="42570"/>
                </a:lnTo>
                <a:lnTo>
                  <a:pt x="84650" y="42580"/>
                </a:lnTo>
                <a:lnTo>
                  <a:pt x="84640" y="42580"/>
                </a:lnTo>
                <a:lnTo>
                  <a:pt x="84640" y="42590"/>
                </a:lnTo>
                <a:lnTo>
                  <a:pt x="84630" y="42590"/>
                </a:lnTo>
                <a:lnTo>
                  <a:pt x="84630" y="42600"/>
                </a:lnTo>
                <a:lnTo>
                  <a:pt x="84620" y="42600"/>
                </a:lnTo>
                <a:lnTo>
                  <a:pt x="84620" y="42610"/>
                </a:lnTo>
                <a:lnTo>
                  <a:pt x="84610" y="42610"/>
                </a:lnTo>
                <a:lnTo>
                  <a:pt x="84610" y="42620"/>
                </a:lnTo>
                <a:lnTo>
                  <a:pt x="84600" y="42620"/>
                </a:lnTo>
                <a:lnTo>
                  <a:pt x="84590" y="42630"/>
                </a:lnTo>
                <a:lnTo>
                  <a:pt x="84580" y="42630"/>
                </a:lnTo>
                <a:lnTo>
                  <a:pt x="84580" y="42640"/>
                </a:lnTo>
                <a:lnTo>
                  <a:pt x="84570" y="42640"/>
                </a:lnTo>
                <a:lnTo>
                  <a:pt x="84570" y="42650"/>
                </a:lnTo>
                <a:lnTo>
                  <a:pt x="84560" y="42650"/>
                </a:lnTo>
                <a:lnTo>
                  <a:pt x="84560" y="42660"/>
                </a:lnTo>
                <a:lnTo>
                  <a:pt x="84550" y="42660"/>
                </a:lnTo>
                <a:lnTo>
                  <a:pt x="84550" y="42670"/>
                </a:lnTo>
                <a:lnTo>
                  <a:pt x="84540" y="42670"/>
                </a:lnTo>
                <a:lnTo>
                  <a:pt x="84540" y="42680"/>
                </a:lnTo>
                <a:lnTo>
                  <a:pt x="84530" y="42680"/>
                </a:lnTo>
                <a:lnTo>
                  <a:pt x="84520" y="42680"/>
                </a:lnTo>
                <a:lnTo>
                  <a:pt x="84520" y="42690"/>
                </a:lnTo>
                <a:lnTo>
                  <a:pt x="84510" y="42690"/>
                </a:lnTo>
                <a:lnTo>
                  <a:pt x="84510" y="42700"/>
                </a:lnTo>
                <a:lnTo>
                  <a:pt x="84510" y="42710"/>
                </a:lnTo>
                <a:lnTo>
                  <a:pt x="84500" y="42710"/>
                </a:lnTo>
                <a:lnTo>
                  <a:pt x="84500" y="42720"/>
                </a:lnTo>
                <a:lnTo>
                  <a:pt x="84500" y="42730"/>
                </a:lnTo>
                <a:lnTo>
                  <a:pt x="84500" y="42740"/>
                </a:lnTo>
                <a:lnTo>
                  <a:pt x="84490" y="42740"/>
                </a:lnTo>
                <a:lnTo>
                  <a:pt x="84490" y="42750"/>
                </a:lnTo>
                <a:lnTo>
                  <a:pt x="84490" y="42760"/>
                </a:lnTo>
                <a:lnTo>
                  <a:pt x="84480" y="42760"/>
                </a:lnTo>
                <a:lnTo>
                  <a:pt x="84480" y="42770"/>
                </a:lnTo>
                <a:lnTo>
                  <a:pt x="84480" y="42780"/>
                </a:lnTo>
                <a:lnTo>
                  <a:pt x="84480" y="42790"/>
                </a:lnTo>
                <a:lnTo>
                  <a:pt x="84480" y="42800"/>
                </a:lnTo>
                <a:lnTo>
                  <a:pt x="84470" y="42800"/>
                </a:lnTo>
                <a:lnTo>
                  <a:pt x="84470" y="42810"/>
                </a:lnTo>
                <a:lnTo>
                  <a:pt x="84470" y="42820"/>
                </a:lnTo>
                <a:lnTo>
                  <a:pt x="84470" y="42830"/>
                </a:lnTo>
                <a:lnTo>
                  <a:pt x="84470" y="42840"/>
                </a:lnTo>
                <a:lnTo>
                  <a:pt x="84470" y="42850"/>
                </a:lnTo>
                <a:lnTo>
                  <a:pt x="84470" y="42860"/>
                </a:lnTo>
                <a:lnTo>
                  <a:pt x="84470" y="42870"/>
                </a:lnTo>
                <a:lnTo>
                  <a:pt x="84470" y="42880"/>
                </a:lnTo>
                <a:lnTo>
                  <a:pt x="84480" y="42880"/>
                </a:lnTo>
                <a:lnTo>
                  <a:pt x="84480" y="42890"/>
                </a:lnTo>
                <a:lnTo>
                  <a:pt x="84480" y="42900"/>
                </a:lnTo>
                <a:lnTo>
                  <a:pt x="84480" y="42910"/>
                </a:lnTo>
                <a:lnTo>
                  <a:pt x="84490" y="42910"/>
                </a:lnTo>
                <a:lnTo>
                  <a:pt x="84490" y="42920"/>
                </a:lnTo>
                <a:lnTo>
                  <a:pt x="84490" y="42930"/>
                </a:lnTo>
                <a:lnTo>
                  <a:pt x="84500" y="42930"/>
                </a:lnTo>
                <a:lnTo>
                  <a:pt x="84500" y="42940"/>
                </a:lnTo>
                <a:lnTo>
                  <a:pt x="84500" y="42950"/>
                </a:lnTo>
                <a:lnTo>
                  <a:pt x="84510" y="42950"/>
                </a:lnTo>
                <a:lnTo>
                  <a:pt x="84510" y="42960"/>
                </a:lnTo>
                <a:lnTo>
                  <a:pt x="84520" y="42960"/>
                </a:lnTo>
                <a:lnTo>
                  <a:pt x="84520" y="42970"/>
                </a:lnTo>
                <a:lnTo>
                  <a:pt x="84520" y="42980"/>
                </a:lnTo>
                <a:lnTo>
                  <a:pt x="84530" y="42980"/>
                </a:lnTo>
                <a:lnTo>
                  <a:pt x="84530" y="42990"/>
                </a:lnTo>
                <a:lnTo>
                  <a:pt x="84540" y="42990"/>
                </a:lnTo>
                <a:lnTo>
                  <a:pt x="84550" y="43000"/>
                </a:lnTo>
                <a:lnTo>
                  <a:pt x="84550" y="43010"/>
                </a:lnTo>
                <a:lnTo>
                  <a:pt x="84560" y="43010"/>
                </a:lnTo>
                <a:lnTo>
                  <a:pt x="84560" y="43020"/>
                </a:lnTo>
                <a:lnTo>
                  <a:pt x="84560" y="43030"/>
                </a:lnTo>
                <a:lnTo>
                  <a:pt x="84570" y="43030"/>
                </a:lnTo>
                <a:lnTo>
                  <a:pt x="84570" y="43040"/>
                </a:lnTo>
                <a:lnTo>
                  <a:pt x="84570" y="43050"/>
                </a:lnTo>
                <a:lnTo>
                  <a:pt x="84570" y="43060"/>
                </a:lnTo>
                <a:lnTo>
                  <a:pt x="84570" y="43070"/>
                </a:lnTo>
                <a:lnTo>
                  <a:pt x="84580" y="43070"/>
                </a:lnTo>
                <a:lnTo>
                  <a:pt x="84580" y="43080"/>
                </a:lnTo>
                <a:lnTo>
                  <a:pt x="84580" y="43090"/>
                </a:lnTo>
                <a:lnTo>
                  <a:pt x="84580" y="43100"/>
                </a:lnTo>
                <a:lnTo>
                  <a:pt x="84580" y="43110"/>
                </a:lnTo>
                <a:lnTo>
                  <a:pt x="84580" y="43120"/>
                </a:lnTo>
                <a:lnTo>
                  <a:pt x="84590" y="43120"/>
                </a:lnTo>
                <a:lnTo>
                  <a:pt x="84590" y="43130"/>
                </a:lnTo>
                <a:lnTo>
                  <a:pt x="84600" y="43140"/>
                </a:lnTo>
                <a:lnTo>
                  <a:pt x="84600" y="43150"/>
                </a:lnTo>
                <a:lnTo>
                  <a:pt x="84610" y="43150"/>
                </a:lnTo>
                <a:lnTo>
                  <a:pt x="84610" y="43160"/>
                </a:lnTo>
                <a:lnTo>
                  <a:pt x="84610" y="43170"/>
                </a:lnTo>
                <a:lnTo>
                  <a:pt x="84620" y="43170"/>
                </a:lnTo>
                <a:lnTo>
                  <a:pt x="84620" y="43180"/>
                </a:lnTo>
                <a:lnTo>
                  <a:pt x="84630" y="43180"/>
                </a:lnTo>
                <a:lnTo>
                  <a:pt x="84630" y="43190"/>
                </a:lnTo>
                <a:lnTo>
                  <a:pt x="84640" y="43200"/>
                </a:lnTo>
                <a:lnTo>
                  <a:pt x="84640" y="43210"/>
                </a:lnTo>
                <a:lnTo>
                  <a:pt x="84650" y="43210"/>
                </a:lnTo>
                <a:lnTo>
                  <a:pt x="84650" y="43220"/>
                </a:lnTo>
                <a:lnTo>
                  <a:pt x="84660" y="43220"/>
                </a:lnTo>
                <a:lnTo>
                  <a:pt x="84660" y="43230"/>
                </a:lnTo>
                <a:lnTo>
                  <a:pt x="84670" y="43230"/>
                </a:lnTo>
                <a:lnTo>
                  <a:pt x="84670" y="43240"/>
                </a:lnTo>
                <a:lnTo>
                  <a:pt x="84680" y="43240"/>
                </a:lnTo>
                <a:lnTo>
                  <a:pt x="84680" y="43250"/>
                </a:lnTo>
                <a:lnTo>
                  <a:pt x="84690" y="43250"/>
                </a:lnTo>
                <a:lnTo>
                  <a:pt x="84690" y="43260"/>
                </a:lnTo>
                <a:lnTo>
                  <a:pt x="84700" y="43260"/>
                </a:lnTo>
                <a:lnTo>
                  <a:pt x="84710" y="43270"/>
                </a:lnTo>
                <a:lnTo>
                  <a:pt x="84720" y="43270"/>
                </a:lnTo>
                <a:lnTo>
                  <a:pt x="84720" y="43280"/>
                </a:lnTo>
                <a:lnTo>
                  <a:pt x="84730" y="43280"/>
                </a:lnTo>
                <a:lnTo>
                  <a:pt x="84730" y="43290"/>
                </a:lnTo>
                <a:lnTo>
                  <a:pt x="84740" y="43290"/>
                </a:lnTo>
                <a:lnTo>
                  <a:pt x="84750" y="43300"/>
                </a:lnTo>
                <a:lnTo>
                  <a:pt x="84760" y="43300"/>
                </a:lnTo>
                <a:lnTo>
                  <a:pt x="84760" y="43310"/>
                </a:lnTo>
                <a:lnTo>
                  <a:pt x="84770" y="43310"/>
                </a:lnTo>
                <a:lnTo>
                  <a:pt x="84800" y="43330"/>
                </a:lnTo>
                <a:lnTo>
                  <a:pt x="84810" y="43350"/>
                </a:lnTo>
                <a:lnTo>
                  <a:pt x="84810" y="43360"/>
                </a:lnTo>
                <a:lnTo>
                  <a:pt x="84800" y="43360"/>
                </a:lnTo>
                <a:lnTo>
                  <a:pt x="84800" y="43370"/>
                </a:lnTo>
                <a:lnTo>
                  <a:pt x="84800" y="43380"/>
                </a:lnTo>
                <a:lnTo>
                  <a:pt x="84800" y="43390"/>
                </a:lnTo>
                <a:lnTo>
                  <a:pt x="84810" y="43390"/>
                </a:lnTo>
                <a:lnTo>
                  <a:pt x="84810" y="43400"/>
                </a:lnTo>
                <a:lnTo>
                  <a:pt x="84810" y="43410"/>
                </a:lnTo>
                <a:lnTo>
                  <a:pt x="84820" y="43410"/>
                </a:lnTo>
                <a:lnTo>
                  <a:pt x="84820" y="43420"/>
                </a:lnTo>
                <a:lnTo>
                  <a:pt x="84830" y="43420"/>
                </a:lnTo>
                <a:lnTo>
                  <a:pt x="84830" y="43430"/>
                </a:lnTo>
                <a:lnTo>
                  <a:pt x="84840" y="43430"/>
                </a:lnTo>
                <a:lnTo>
                  <a:pt x="84840" y="43440"/>
                </a:lnTo>
                <a:lnTo>
                  <a:pt x="84850" y="43550"/>
                </a:lnTo>
                <a:lnTo>
                  <a:pt x="84840" y="43620"/>
                </a:lnTo>
                <a:lnTo>
                  <a:pt x="84830" y="43620"/>
                </a:lnTo>
                <a:lnTo>
                  <a:pt x="84830" y="43630"/>
                </a:lnTo>
                <a:lnTo>
                  <a:pt x="84820" y="43630"/>
                </a:lnTo>
                <a:lnTo>
                  <a:pt x="84810" y="43630"/>
                </a:lnTo>
                <a:lnTo>
                  <a:pt x="84800" y="43630"/>
                </a:lnTo>
                <a:lnTo>
                  <a:pt x="84800" y="43640"/>
                </a:lnTo>
                <a:lnTo>
                  <a:pt x="84790" y="43640"/>
                </a:lnTo>
                <a:lnTo>
                  <a:pt x="84780" y="43640"/>
                </a:lnTo>
                <a:lnTo>
                  <a:pt x="84780" y="43650"/>
                </a:lnTo>
                <a:lnTo>
                  <a:pt x="84770" y="43650"/>
                </a:lnTo>
                <a:lnTo>
                  <a:pt x="84760" y="43650"/>
                </a:lnTo>
                <a:lnTo>
                  <a:pt x="84760" y="43660"/>
                </a:lnTo>
                <a:lnTo>
                  <a:pt x="84750" y="43660"/>
                </a:lnTo>
                <a:lnTo>
                  <a:pt x="84740" y="43660"/>
                </a:lnTo>
                <a:lnTo>
                  <a:pt x="84740" y="43670"/>
                </a:lnTo>
                <a:lnTo>
                  <a:pt x="84730" y="43670"/>
                </a:lnTo>
                <a:lnTo>
                  <a:pt x="84720" y="43670"/>
                </a:lnTo>
                <a:lnTo>
                  <a:pt x="84720" y="43680"/>
                </a:lnTo>
                <a:lnTo>
                  <a:pt x="84710" y="43680"/>
                </a:lnTo>
                <a:lnTo>
                  <a:pt x="84710" y="43690"/>
                </a:lnTo>
                <a:lnTo>
                  <a:pt x="84700" y="43690"/>
                </a:lnTo>
                <a:lnTo>
                  <a:pt x="84690" y="43690"/>
                </a:lnTo>
                <a:lnTo>
                  <a:pt x="84690" y="43700"/>
                </a:lnTo>
                <a:lnTo>
                  <a:pt x="84680" y="43700"/>
                </a:lnTo>
                <a:lnTo>
                  <a:pt x="84680" y="43710"/>
                </a:lnTo>
                <a:lnTo>
                  <a:pt x="84670" y="43710"/>
                </a:lnTo>
                <a:lnTo>
                  <a:pt x="84660" y="43710"/>
                </a:lnTo>
                <a:lnTo>
                  <a:pt x="84660" y="43720"/>
                </a:lnTo>
                <a:lnTo>
                  <a:pt x="84650" y="43720"/>
                </a:lnTo>
                <a:lnTo>
                  <a:pt x="84650" y="43730"/>
                </a:lnTo>
                <a:lnTo>
                  <a:pt x="84640" y="43730"/>
                </a:lnTo>
                <a:lnTo>
                  <a:pt x="84630" y="43730"/>
                </a:lnTo>
                <a:lnTo>
                  <a:pt x="84630" y="43740"/>
                </a:lnTo>
                <a:lnTo>
                  <a:pt x="84620" y="43740"/>
                </a:lnTo>
                <a:lnTo>
                  <a:pt x="84620" y="43750"/>
                </a:lnTo>
                <a:lnTo>
                  <a:pt x="84610" y="43750"/>
                </a:lnTo>
                <a:lnTo>
                  <a:pt x="84610" y="43760"/>
                </a:lnTo>
                <a:lnTo>
                  <a:pt x="84590" y="43770"/>
                </a:lnTo>
                <a:lnTo>
                  <a:pt x="84520" y="43810"/>
                </a:lnTo>
                <a:lnTo>
                  <a:pt x="84400" y="43940"/>
                </a:lnTo>
                <a:lnTo>
                  <a:pt x="84390" y="43950"/>
                </a:lnTo>
                <a:lnTo>
                  <a:pt x="84380" y="43950"/>
                </a:lnTo>
                <a:lnTo>
                  <a:pt x="84370" y="43950"/>
                </a:lnTo>
                <a:lnTo>
                  <a:pt x="84370" y="43960"/>
                </a:lnTo>
                <a:lnTo>
                  <a:pt x="84360" y="43960"/>
                </a:lnTo>
                <a:lnTo>
                  <a:pt x="84350" y="43960"/>
                </a:lnTo>
                <a:lnTo>
                  <a:pt x="84350" y="43970"/>
                </a:lnTo>
                <a:lnTo>
                  <a:pt x="84340" y="43970"/>
                </a:lnTo>
                <a:lnTo>
                  <a:pt x="84330" y="43970"/>
                </a:lnTo>
                <a:lnTo>
                  <a:pt x="84330" y="43980"/>
                </a:lnTo>
                <a:lnTo>
                  <a:pt x="84320" y="43980"/>
                </a:lnTo>
                <a:lnTo>
                  <a:pt x="84310" y="43990"/>
                </a:lnTo>
                <a:lnTo>
                  <a:pt x="84300" y="43990"/>
                </a:lnTo>
                <a:lnTo>
                  <a:pt x="84300" y="44000"/>
                </a:lnTo>
                <a:lnTo>
                  <a:pt x="84290" y="44000"/>
                </a:lnTo>
                <a:lnTo>
                  <a:pt x="84290" y="44010"/>
                </a:lnTo>
                <a:lnTo>
                  <a:pt x="84280" y="44010"/>
                </a:lnTo>
                <a:lnTo>
                  <a:pt x="84280" y="44020"/>
                </a:lnTo>
                <a:lnTo>
                  <a:pt x="84270" y="44020"/>
                </a:lnTo>
                <a:lnTo>
                  <a:pt x="84270" y="44030"/>
                </a:lnTo>
                <a:lnTo>
                  <a:pt x="84260" y="44030"/>
                </a:lnTo>
                <a:lnTo>
                  <a:pt x="84260" y="44040"/>
                </a:lnTo>
                <a:lnTo>
                  <a:pt x="84250" y="44040"/>
                </a:lnTo>
                <a:lnTo>
                  <a:pt x="84250" y="44050"/>
                </a:lnTo>
                <a:lnTo>
                  <a:pt x="84240" y="44050"/>
                </a:lnTo>
                <a:lnTo>
                  <a:pt x="84240" y="44060"/>
                </a:lnTo>
                <a:lnTo>
                  <a:pt x="84230" y="44060"/>
                </a:lnTo>
                <a:lnTo>
                  <a:pt x="84230" y="44070"/>
                </a:lnTo>
                <a:lnTo>
                  <a:pt x="84220" y="44070"/>
                </a:lnTo>
                <a:lnTo>
                  <a:pt x="84220" y="44080"/>
                </a:lnTo>
                <a:lnTo>
                  <a:pt x="84220" y="44090"/>
                </a:lnTo>
                <a:lnTo>
                  <a:pt x="84210" y="44090"/>
                </a:lnTo>
                <a:lnTo>
                  <a:pt x="84210" y="44100"/>
                </a:lnTo>
                <a:lnTo>
                  <a:pt x="84200" y="44100"/>
                </a:lnTo>
                <a:lnTo>
                  <a:pt x="84200" y="44110"/>
                </a:lnTo>
                <a:lnTo>
                  <a:pt x="84200" y="44120"/>
                </a:lnTo>
                <a:lnTo>
                  <a:pt x="84190" y="44120"/>
                </a:lnTo>
                <a:lnTo>
                  <a:pt x="84190" y="44130"/>
                </a:lnTo>
                <a:lnTo>
                  <a:pt x="84180" y="44130"/>
                </a:lnTo>
                <a:lnTo>
                  <a:pt x="84180" y="44140"/>
                </a:lnTo>
                <a:lnTo>
                  <a:pt x="84180" y="44150"/>
                </a:lnTo>
                <a:lnTo>
                  <a:pt x="84170" y="44150"/>
                </a:lnTo>
                <a:lnTo>
                  <a:pt x="84170" y="44160"/>
                </a:lnTo>
                <a:lnTo>
                  <a:pt x="84160" y="44160"/>
                </a:lnTo>
                <a:lnTo>
                  <a:pt x="84160" y="44170"/>
                </a:lnTo>
                <a:lnTo>
                  <a:pt x="84150" y="44170"/>
                </a:lnTo>
                <a:lnTo>
                  <a:pt x="84150" y="44180"/>
                </a:lnTo>
                <a:lnTo>
                  <a:pt x="84150" y="44190"/>
                </a:lnTo>
                <a:lnTo>
                  <a:pt x="84140" y="44190"/>
                </a:lnTo>
                <a:lnTo>
                  <a:pt x="84140" y="44200"/>
                </a:lnTo>
                <a:lnTo>
                  <a:pt x="84140" y="44210"/>
                </a:lnTo>
                <a:lnTo>
                  <a:pt x="84130" y="44210"/>
                </a:lnTo>
                <a:lnTo>
                  <a:pt x="84130" y="44220"/>
                </a:lnTo>
                <a:lnTo>
                  <a:pt x="84130" y="44230"/>
                </a:lnTo>
                <a:lnTo>
                  <a:pt x="84120" y="44230"/>
                </a:lnTo>
                <a:lnTo>
                  <a:pt x="84120" y="44240"/>
                </a:lnTo>
                <a:lnTo>
                  <a:pt x="84120" y="44250"/>
                </a:lnTo>
                <a:lnTo>
                  <a:pt x="84110" y="44250"/>
                </a:lnTo>
                <a:lnTo>
                  <a:pt x="84100" y="44260"/>
                </a:lnTo>
                <a:lnTo>
                  <a:pt x="84090" y="44260"/>
                </a:lnTo>
                <a:lnTo>
                  <a:pt x="84090" y="44270"/>
                </a:lnTo>
                <a:lnTo>
                  <a:pt x="84080" y="44270"/>
                </a:lnTo>
                <a:lnTo>
                  <a:pt x="84080" y="44280"/>
                </a:lnTo>
                <a:lnTo>
                  <a:pt x="84070" y="44280"/>
                </a:lnTo>
                <a:lnTo>
                  <a:pt x="84060" y="44290"/>
                </a:lnTo>
                <a:lnTo>
                  <a:pt x="84050" y="44290"/>
                </a:lnTo>
                <a:lnTo>
                  <a:pt x="84050" y="44300"/>
                </a:lnTo>
                <a:lnTo>
                  <a:pt x="84040" y="44300"/>
                </a:lnTo>
                <a:lnTo>
                  <a:pt x="84040" y="44310"/>
                </a:lnTo>
                <a:lnTo>
                  <a:pt x="84030" y="44310"/>
                </a:lnTo>
                <a:lnTo>
                  <a:pt x="84030" y="44320"/>
                </a:lnTo>
                <a:lnTo>
                  <a:pt x="84020" y="44320"/>
                </a:lnTo>
                <a:lnTo>
                  <a:pt x="84020" y="44330"/>
                </a:lnTo>
                <a:lnTo>
                  <a:pt x="84010" y="44330"/>
                </a:lnTo>
                <a:lnTo>
                  <a:pt x="84010" y="44340"/>
                </a:lnTo>
                <a:lnTo>
                  <a:pt x="84000" y="44340"/>
                </a:lnTo>
                <a:lnTo>
                  <a:pt x="83990" y="44340"/>
                </a:lnTo>
                <a:lnTo>
                  <a:pt x="83990" y="44350"/>
                </a:lnTo>
                <a:lnTo>
                  <a:pt x="83990" y="44360"/>
                </a:lnTo>
                <a:lnTo>
                  <a:pt x="83980" y="44360"/>
                </a:lnTo>
                <a:lnTo>
                  <a:pt x="83980" y="44370"/>
                </a:lnTo>
                <a:lnTo>
                  <a:pt x="83970" y="44370"/>
                </a:lnTo>
                <a:lnTo>
                  <a:pt x="83970" y="44380"/>
                </a:lnTo>
                <a:lnTo>
                  <a:pt x="83960" y="44380"/>
                </a:lnTo>
                <a:lnTo>
                  <a:pt x="83960" y="44390"/>
                </a:lnTo>
                <a:lnTo>
                  <a:pt x="83950" y="44390"/>
                </a:lnTo>
                <a:lnTo>
                  <a:pt x="83950" y="44400"/>
                </a:lnTo>
                <a:lnTo>
                  <a:pt x="83950" y="44410"/>
                </a:lnTo>
                <a:lnTo>
                  <a:pt x="83940" y="44410"/>
                </a:lnTo>
                <a:lnTo>
                  <a:pt x="83940" y="44420"/>
                </a:lnTo>
                <a:lnTo>
                  <a:pt x="83940" y="44430"/>
                </a:lnTo>
                <a:lnTo>
                  <a:pt x="83930" y="44440"/>
                </a:lnTo>
                <a:lnTo>
                  <a:pt x="83810" y="44630"/>
                </a:lnTo>
                <a:lnTo>
                  <a:pt x="83730" y="44830"/>
                </a:lnTo>
                <a:lnTo>
                  <a:pt x="83690" y="45050"/>
                </a:lnTo>
                <a:lnTo>
                  <a:pt x="83690" y="45280"/>
                </a:lnTo>
                <a:lnTo>
                  <a:pt x="83740" y="45580"/>
                </a:lnTo>
                <a:lnTo>
                  <a:pt x="83750" y="45680"/>
                </a:lnTo>
                <a:lnTo>
                  <a:pt x="83770" y="45700"/>
                </a:lnTo>
                <a:lnTo>
                  <a:pt x="83840" y="45780"/>
                </a:lnTo>
                <a:lnTo>
                  <a:pt x="83860" y="45800"/>
                </a:lnTo>
                <a:lnTo>
                  <a:pt x="83850" y="45860"/>
                </a:lnTo>
                <a:lnTo>
                  <a:pt x="83820" y="45900"/>
                </a:lnTo>
                <a:lnTo>
                  <a:pt x="83780" y="45940"/>
                </a:lnTo>
                <a:lnTo>
                  <a:pt x="83750" y="45970"/>
                </a:lnTo>
                <a:lnTo>
                  <a:pt x="83700" y="46160"/>
                </a:lnTo>
                <a:lnTo>
                  <a:pt x="83670" y="46190"/>
                </a:lnTo>
                <a:lnTo>
                  <a:pt x="83610" y="46200"/>
                </a:lnTo>
                <a:lnTo>
                  <a:pt x="83550" y="46240"/>
                </a:lnTo>
                <a:lnTo>
                  <a:pt x="83460" y="46340"/>
                </a:lnTo>
                <a:lnTo>
                  <a:pt x="83420" y="46370"/>
                </a:lnTo>
                <a:lnTo>
                  <a:pt x="83270" y="46430"/>
                </a:lnTo>
                <a:lnTo>
                  <a:pt x="83240" y="46450"/>
                </a:lnTo>
                <a:lnTo>
                  <a:pt x="83190" y="46510"/>
                </a:lnTo>
                <a:lnTo>
                  <a:pt x="83160" y="46530"/>
                </a:lnTo>
                <a:lnTo>
                  <a:pt x="83140" y="46540"/>
                </a:lnTo>
                <a:lnTo>
                  <a:pt x="83080" y="46530"/>
                </a:lnTo>
                <a:lnTo>
                  <a:pt x="83060" y="46530"/>
                </a:lnTo>
                <a:lnTo>
                  <a:pt x="82870" y="46690"/>
                </a:lnTo>
                <a:lnTo>
                  <a:pt x="82750" y="46890"/>
                </a:lnTo>
                <a:lnTo>
                  <a:pt x="82720" y="46990"/>
                </a:lnTo>
                <a:lnTo>
                  <a:pt x="82720" y="47000"/>
                </a:lnTo>
                <a:lnTo>
                  <a:pt x="82710" y="47010"/>
                </a:lnTo>
                <a:lnTo>
                  <a:pt x="82700" y="47030"/>
                </a:lnTo>
                <a:lnTo>
                  <a:pt x="82680" y="47050"/>
                </a:lnTo>
                <a:lnTo>
                  <a:pt x="82670" y="47070"/>
                </a:lnTo>
                <a:lnTo>
                  <a:pt x="82670" y="47110"/>
                </a:lnTo>
                <a:lnTo>
                  <a:pt x="82670" y="47150"/>
                </a:lnTo>
                <a:lnTo>
                  <a:pt x="82660" y="47190"/>
                </a:lnTo>
                <a:lnTo>
                  <a:pt x="82670" y="47210"/>
                </a:lnTo>
                <a:lnTo>
                  <a:pt x="82670" y="47220"/>
                </a:lnTo>
                <a:lnTo>
                  <a:pt x="82680" y="47250"/>
                </a:lnTo>
                <a:lnTo>
                  <a:pt x="82700" y="47260"/>
                </a:lnTo>
                <a:lnTo>
                  <a:pt x="82710" y="47260"/>
                </a:lnTo>
                <a:lnTo>
                  <a:pt x="82720" y="47270"/>
                </a:lnTo>
                <a:lnTo>
                  <a:pt x="82730" y="47270"/>
                </a:lnTo>
                <a:lnTo>
                  <a:pt x="82740" y="47280"/>
                </a:lnTo>
                <a:lnTo>
                  <a:pt x="82750" y="47300"/>
                </a:lnTo>
                <a:lnTo>
                  <a:pt x="82790" y="47380"/>
                </a:lnTo>
                <a:lnTo>
                  <a:pt x="82800" y="47390"/>
                </a:lnTo>
                <a:lnTo>
                  <a:pt x="82780" y="47420"/>
                </a:lnTo>
                <a:lnTo>
                  <a:pt x="82780" y="47430"/>
                </a:lnTo>
                <a:lnTo>
                  <a:pt x="82770" y="47460"/>
                </a:lnTo>
                <a:lnTo>
                  <a:pt x="82770" y="47470"/>
                </a:lnTo>
                <a:lnTo>
                  <a:pt x="82770" y="47480"/>
                </a:lnTo>
                <a:lnTo>
                  <a:pt x="82770" y="47500"/>
                </a:lnTo>
                <a:lnTo>
                  <a:pt x="82770" y="47520"/>
                </a:lnTo>
                <a:lnTo>
                  <a:pt x="82770" y="47560"/>
                </a:lnTo>
                <a:lnTo>
                  <a:pt x="82780" y="47580"/>
                </a:lnTo>
                <a:lnTo>
                  <a:pt x="82790" y="47590"/>
                </a:lnTo>
                <a:lnTo>
                  <a:pt x="82800" y="47620"/>
                </a:lnTo>
                <a:lnTo>
                  <a:pt x="82790" y="47640"/>
                </a:lnTo>
                <a:lnTo>
                  <a:pt x="82770" y="47670"/>
                </a:lnTo>
                <a:lnTo>
                  <a:pt x="82750" y="47690"/>
                </a:lnTo>
                <a:lnTo>
                  <a:pt x="82730" y="47710"/>
                </a:lnTo>
                <a:lnTo>
                  <a:pt x="82730" y="47730"/>
                </a:lnTo>
                <a:lnTo>
                  <a:pt x="82720" y="47740"/>
                </a:lnTo>
                <a:lnTo>
                  <a:pt x="82710" y="47780"/>
                </a:lnTo>
                <a:lnTo>
                  <a:pt x="82700" y="47800"/>
                </a:lnTo>
                <a:lnTo>
                  <a:pt x="82690" y="47810"/>
                </a:lnTo>
                <a:lnTo>
                  <a:pt x="82690" y="47830"/>
                </a:lnTo>
                <a:lnTo>
                  <a:pt x="82680" y="47840"/>
                </a:lnTo>
                <a:lnTo>
                  <a:pt x="82680" y="47850"/>
                </a:lnTo>
                <a:lnTo>
                  <a:pt x="82670" y="47870"/>
                </a:lnTo>
                <a:lnTo>
                  <a:pt x="82660" y="47880"/>
                </a:lnTo>
                <a:lnTo>
                  <a:pt x="82650" y="47900"/>
                </a:lnTo>
                <a:lnTo>
                  <a:pt x="82640" y="47920"/>
                </a:lnTo>
                <a:lnTo>
                  <a:pt x="82650" y="47930"/>
                </a:lnTo>
                <a:lnTo>
                  <a:pt x="82650" y="47950"/>
                </a:lnTo>
                <a:lnTo>
                  <a:pt x="82660" y="47970"/>
                </a:lnTo>
                <a:lnTo>
                  <a:pt x="82660" y="47980"/>
                </a:lnTo>
                <a:lnTo>
                  <a:pt x="82690" y="48000"/>
                </a:lnTo>
                <a:lnTo>
                  <a:pt x="82710" y="48030"/>
                </a:lnTo>
                <a:lnTo>
                  <a:pt x="82720" y="48040"/>
                </a:lnTo>
                <a:lnTo>
                  <a:pt x="82730" y="48060"/>
                </a:lnTo>
                <a:lnTo>
                  <a:pt x="82750" y="48080"/>
                </a:lnTo>
                <a:lnTo>
                  <a:pt x="82750" y="48090"/>
                </a:lnTo>
                <a:lnTo>
                  <a:pt x="82760" y="48110"/>
                </a:lnTo>
                <a:lnTo>
                  <a:pt x="82770" y="48130"/>
                </a:lnTo>
                <a:lnTo>
                  <a:pt x="82790" y="48160"/>
                </a:lnTo>
                <a:lnTo>
                  <a:pt x="82800" y="48170"/>
                </a:lnTo>
                <a:lnTo>
                  <a:pt x="82810" y="48190"/>
                </a:lnTo>
                <a:lnTo>
                  <a:pt x="82810" y="48220"/>
                </a:lnTo>
                <a:lnTo>
                  <a:pt x="82800" y="48250"/>
                </a:lnTo>
                <a:lnTo>
                  <a:pt x="82810" y="48280"/>
                </a:lnTo>
                <a:lnTo>
                  <a:pt x="82840" y="48300"/>
                </a:lnTo>
                <a:lnTo>
                  <a:pt x="82860" y="48310"/>
                </a:lnTo>
                <a:lnTo>
                  <a:pt x="82880" y="48320"/>
                </a:lnTo>
                <a:lnTo>
                  <a:pt x="82890" y="48340"/>
                </a:lnTo>
                <a:lnTo>
                  <a:pt x="82890" y="48370"/>
                </a:lnTo>
                <a:lnTo>
                  <a:pt x="82870" y="48400"/>
                </a:lnTo>
                <a:lnTo>
                  <a:pt x="82850" y="48430"/>
                </a:lnTo>
                <a:lnTo>
                  <a:pt x="82820" y="48470"/>
                </a:lnTo>
                <a:lnTo>
                  <a:pt x="82810" y="48500"/>
                </a:lnTo>
                <a:lnTo>
                  <a:pt x="82810" y="48550"/>
                </a:lnTo>
                <a:lnTo>
                  <a:pt x="82810" y="48560"/>
                </a:lnTo>
                <a:lnTo>
                  <a:pt x="82820" y="48580"/>
                </a:lnTo>
                <a:lnTo>
                  <a:pt x="82820" y="48590"/>
                </a:lnTo>
                <a:lnTo>
                  <a:pt x="82820" y="48600"/>
                </a:lnTo>
                <a:lnTo>
                  <a:pt x="82820" y="48620"/>
                </a:lnTo>
                <a:lnTo>
                  <a:pt x="82810" y="48640"/>
                </a:lnTo>
                <a:lnTo>
                  <a:pt x="82810" y="48650"/>
                </a:lnTo>
                <a:lnTo>
                  <a:pt x="82810" y="48680"/>
                </a:lnTo>
                <a:lnTo>
                  <a:pt x="82810" y="48710"/>
                </a:lnTo>
                <a:lnTo>
                  <a:pt x="82800" y="48730"/>
                </a:lnTo>
                <a:lnTo>
                  <a:pt x="82800" y="48760"/>
                </a:lnTo>
                <a:lnTo>
                  <a:pt x="82790" y="48790"/>
                </a:lnTo>
                <a:lnTo>
                  <a:pt x="82780" y="48800"/>
                </a:lnTo>
                <a:lnTo>
                  <a:pt x="82770" y="48830"/>
                </a:lnTo>
                <a:lnTo>
                  <a:pt x="82770" y="48840"/>
                </a:lnTo>
                <a:lnTo>
                  <a:pt x="82760" y="48850"/>
                </a:lnTo>
                <a:lnTo>
                  <a:pt x="82750" y="48860"/>
                </a:lnTo>
                <a:lnTo>
                  <a:pt x="82740" y="48870"/>
                </a:lnTo>
                <a:lnTo>
                  <a:pt x="82730" y="48890"/>
                </a:lnTo>
                <a:lnTo>
                  <a:pt x="82720" y="48910"/>
                </a:lnTo>
                <a:lnTo>
                  <a:pt x="82720" y="48920"/>
                </a:lnTo>
                <a:lnTo>
                  <a:pt x="82720" y="48930"/>
                </a:lnTo>
                <a:lnTo>
                  <a:pt x="82730" y="48950"/>
                </a:lnTo>
                <a:lnTo>
                  <a:pt x="82740" y="48970"/>
                </a:lnTo>
                <a:lnTo>
                  <a:pt x="82740" y="49000"/>
                </a:lnTo>
                <a:lnTo>
                  <a:pt x="82740" y="49020"/>
                </a:lnTo>
                <a:lnTo>
                  <a:pt x="82740" y="49060"/>
                </a:lnTo>
                <a:lnTo>
                  <a:pt x="82740" y="49100"/>
                </a:lnTo>
                <a:lnTo>
                  <a:pt x="82740" y="49130"/>
                </a:lnTo>
                <a:lnTo>
                  <a:pt x="82740" y="49180"/>
                </a:lnTo>
                <a:lnTo>
                  <a:pt x="82740" y="49190"/>
                </a:lnTo>
                <a:lnTo>
                  <a:pt x="82740" y="49220"/>
                </a:lnTo>
                <a:lnTo>
                  <a:pt x="82750" y="49240"/>
                </a:lnTo>
                <a:lnTo>
                  <a:pt x="82750" y="49260"/>
                </a:lnTo>
                <a:lnTo>
                  <a:pt x="82760" y="49280"/>
                </a:lnTo>
                <a:lnTo>
                  <a:pt x="82770" y="49300"/>
                </a:lnTo>
                <a:lnTo>
                  <a:pt x="82780" y="49310"/>
                </a:lnTo>
                <a:lnTo>
                  <a:pt x="82790" y="49340"/>
                </a:lnTo>
                <a:lnTo>
                  <a:pt x="82800" y="49370"/>
                </a:lnTo>
                <a:lnTo>
                  <a:pt x="82800" y="49430"/>
                </a:lnTo>
                <a:lnTo>
                  <a:pt x="82800" y="49470"/>
                </a:lnTo>
                <a:lnTo>
                  <a:pt x="82800" y="49480"/>
                </a:lnTo>
                <a:lnTo>
                  <a:pt x="82800" y="49500"/>
                </a:lnTo>
                <a:lnTo>
                  <a:pt x="82800" y="49520"/>
                </a:lnTo>
                <a:lnTo>
                  <a:pt x="82800" y="49530"/>
                </a:lnTo>
                <a:lnTo>
                  <a:pt x="82800" y="49550"/>
                </a:lnTo>
                <a:lnTo>
                  <a:pt x="82800" y="49570"/>
                </a:lnTo>
                <a:lnTo>
                  <a:pt x="82810" y="49600"/>
                </a:lnTo>
                <a:lnTo>
                  <a:pt x="82800" y="49650"/>
                </a:lnTo>
                <a:lnTo>
                  <a:pt x="82800" y="49660"/>
                </a:lnTo>
                <a:lnTo>
                  <a:pt x="82790" y="49700"/>
                </a:lnTo>
                <a:lnTo>
                  <a:pt x="82790" y="49750"/>
                </a:lnTo>
                <a:lnTo>
                  <a:pt x="82790" y="49800"/>
                </a:lnTo>
                <a:lnTo>
                  <a:pt x="82790" y="49810"/>
                </a:lnTo>
                <a:lnTo>
                  <a:pt x="82790" y="49820"/>
                </a:lnTo>
                <a:lnTo>
                  <a:pt x="82790" y="49850"/>
                </a:lnTo>
                <a:lnTo>
                  <a:pt x="82800" y="49890"/>
                </a:lnTo>
                <a:lnTo>
                  <a:pt x="82800" y="49930"/>
                </a:lnTo>
                <a:lnTo>
                  <a:pt x="82770" y="50000"/>
                </a:lnTo>
                <a:lnTo>
                  <a:pt x="82720" y="50080"/>
                </a:lnTo>
                <a:lnTo>
                  <a:pt x="82690" y="50190"/>
                </a:lnTo>
                <a:lnTo>
                  <a:pt x="82670" y="50480"/>
                </a:lnTo>
                <a:lnTo>
                  <a:pt x="82640" y="50610"/>
                </a:lnTo>
                <a:lnTo>
                  <a:pt x="82650" y="50770"/>
                </a:lnTo>
                <a:lnTo>
                  <a:pt x="82640" y="50820"/>
                </a:lnTo>
                <a:lnTo>
                  <a:pt x="82610" y="50860"/>
                </a:lnTo>
                <a:lnTo>
                  <a:pt x="82580" y="50890"/>
                </a:lnTo>
                <a:lnTo>
                  <a:pt x="82550" y="50920"/>
                </a:lnTo>
                <a:lnTo>
                  <a:pt x="82540" y="50990"/>
                </a:lnTo>
                <a:lnTo>
                  <a:pt x="82560" y="51050"/>
                </a:lnTo>
                <a:lnTo>
                  <a:pt x="82590" y="51100"/>
                </a:lnTo>
                <a:lnTo>
                  <a:pt x="82630" y="51140"/>
                </a:lnTo>
                <a:lnTo>
                  <a:pt x="82680" y="51170"/>
                </a:lnTo>
                <a:lnTo>
                  <a:pt x="82680" y="51140"/>
                </a:lnTo>
                <a:lnTo>
                  <a:pt x="82770" y="51200"/>
                </a:lnTo>
                <a:lnTo>
                  <a:pt x="82810" y="51270"/>
                </a:lnTo>
                <a:lnTo>
                  <a:pt x="82850" y="51450"/>
                </a:lnTo>
                <a:lnTo>
                  <a:pt x="82870" y="51470"/>
                </a:lnTo>
                <a:lnTo>
                  <a:pt x="82940" y="51490"/>
                </a:lnTo>
                <a:lnTo>
                  <a:pt x="82960" y="51520"/>
                </a:lnTo>
                <a:lnTo>
                  <a:pt x="82960" y="51560"/>
                </a:lnTo>
                <a:lnTo>
                  <a:pt x="82930" y="51630"/>
                </a:lnTo>
                <a:lnTo>
                  <a:pt x="82920" y="51670"/>
                </a:lnTo>
                <a:lnTo>
                  <a:pt x="82940" y="51740"/>
                </a:lnTo>
                <a:lnTo>
                  <a:pt x="83010" y="51850"/>
                </a:lnTo>
                <a:lnTo>
                  <a:pt x="83030" y="51920"/>
                </a:lnTo>
                <a:lnTo>
                  <a:pt x="83010" y="51970"/>
                </a:lnTo>
                <a:lnTo>
                  <a:pt x="82970" y="51970"/>
                </a:lnTo>
                <a:lnTo>
                  <a:pt x="82950" y="51980"/>
                </a:lnTo>
                <a:lnTo>
                  <a:pt x="82940" y="51990"/>
                </a:lnTo>
                <a:lnTo>
                  <a:pt x="82930" y="52000"/>
                </a:lnTo>
                <a:lnTo>
                  <a:pt x="82900" y="52040"/>
                </a:lnTo>
                <a:lnTo>
                  <a:pt x="82890" y="52100"/>
                </a:lnTo>
                <a:lnTo>
                  <a:pt x="82910" y="52160"/>
                </a:lnTo>
                <a:lnTo>
                  <a:pt x="82920" y="52180"/>
                </a:lnTo>
                <a:lnTo>
                  <a:pt x="82900" y="52340"/>
                </a:lnTo>
                <a:lnTo>
                  <a:pt x="82920" y="52500"/>
                </a:lnTo>
                <a:lnTo>
                  <a:pt x="82970" y="52660"/>
                </a:lnTo>
                <a:lnTo>
                  <a:pt x="82990" y="52820"/>
                </a:lnTo>
                <a:lnTo>
                  <a:pt x="83030" y="52920"/>
                </a:lnTo>
                <a:lnTo>
                  <a:pt x="83130" y="53000"/>
                </a:lnTo>
                <a:lnTo>
                  <a:pt x="83220" y="53100"/>
                </a:lnTo>
                <a:lnTo>
                  <a:pt x="83270" y="53260"/>
                </a:lnTo>
                <a:lnTo>
                  <a:pt x="83320" y="53320"/>
                </a:lnTo>
                <a:lnTo>
                  <a:pt x="83330" y="53350"/>
                </a:lnTo>
                <a:lnTo>
                  <a:pt x="83330" y="53370"/>
                </a:lnTo>
                <a:lnTo>
                  <a:pt x="83330" y="53380"/>
                </a:lnTo>
                <a:lnTo>
                  <a:pt x="83340" y="53400"/>
                </a:lnTo>
                <a:lnTo>
                  <a:pt x="83350" y="53410"/>
                </a:lnTo>
                <a:lnTo>
                  <a:pt x="83350" y="53430"/>
                </a:lnTo>
                <a:lnTo>
                  <a:pt x="83340" y="53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