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Vaupés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Vaupé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80" y="65330"/>
                </a:moveTo>
                <a:lnTo>
                  <a:pt x="72510" y="65330"/>
                </a:lnTo>
                <a:lnTo>
                  <a:pt x="72540" y="65520"/>
                </a:lnTo>
                <a:lnTo>
                  <a:pt x="72540" y="65870"/>
                </a:lnTo>
                <a:lnTo>
                  <a:pt x="72540" y="66220"/>
                </a:lnTo>
                <a:lnTo>
                  <a:pt x="72540" y="66570"/>
                </a:lnTo>
                <a:lnTo>
                  <a:pt x="72540" y="66910"/>
                </a:lnTo>
                <a:lnTo>
                  <a:pt x="72530" y="67260"/>
                </a:lnTo>
                <a:lnTo>
                  <a:pt x="72530" y="67610"/>
                </a:lnTo>
                <a:lnTo>
                  <a:pt x="72530" y="67960"/>
                </a:lnTo>
                <a:lnTo>
                  <a:pt x="72530" y="68310"/>
                </a:lnTo>
                <a:lnTo>
                  <a:pt x="72530" y="68610"/>
                </a:lnTo>
                <a:lnTo>
                  <a:pt x="72640" y="68620"/>
                </a:lnTo>
                <a:lnTo>
                  <a:pt x="72850" y="68480"/>
                </a:lnTo>
                <a:lnTo>
                  <a:pt x="72980" y="68450"/>
                </a:lnTo>
                <a:lnTo>
                  <a:pt x="73050" y="68450"/>
                </a:lnTo>
                <a:lnTo>
                  <a:pt x="73110" y="68460"/>
                </a:lnTo>
                <a:lnTo>
                  <a:pt x="73150" y="68490"/>
                </a:lnTo>
                <a:lnTo>
                  <a:pt x="73160" y="68600"/>
                </a:lnTo>
                <a:lnTo>
                  <a:pt x="73220" y="68610"/>
                </a:lnTo>
                <a:lnTo>
                  <a:pt x="73700" y="68540"/>
                </a:lnTo>
                <a:lnTo>
                  <a:pt x="73820" y="68550"/>
                </a:lnTo>
                <a:lnTo>
                  <a:pt x="74040" y="68620"/>
                </a:lnTo>
                <a:lnTo>
                  <a:pt x="74090" y="68630"/>
                </a:lnTo>
                <a:lnTo>
                  <a:pt x="74260" y="68630"/>
                </a:lnTo>
                <a:lnTo>
                  <a:pt x="74420" y="68600"/>
                </a:lnTo>
                <a:lnTo>
                  <a:pt x="74470" y="68610"/>
                </a:lnTo>
                <a:lnTo>
                  <a:pt x="74510" y="68630"/>
                </a:lnTo>
                <a:lnTo>
                  <a:pt x="74540" y="68650"/>
                </a:lnTo>
                <a:lnTo>
                  <a:pt x="74550" y="68680"/>
                </a:lnTo>
                <a:lnTo>
                  <a:pt x="74580" y="68700"/>
                </a:lnTo>
                <a:lnTo>
                  <a:pt x="74670" y="68760"/>
                </a:lnTo>
                <a:lnTo>
                  <a:pt x="74720" y="68770"/>
                </a:lnTo>
                <a:lnTo>
                  <a:pt x="74960" y="68590"/>
                </a:lnTo>
                <a:lnTo>
                  <a:pt x="75040" y="68570"/>
                </a:lnTo>
                <a:lnTo>
                  <a:pt x="75130" y="68590"/>
                </a:lnTo>
                <a:lnTo>
                  <a:pt x="75380" y="68720"/>
                </a:lnTo>
                <a:lnTo>
                  <a:pt x="75450" y="68770"/>
                </a:lnTo>
                <a:lnTo>
                  <a:pt x="75540" y="68880"/>
                </a:lnTo>
                <a:lnTo>
                  <a:pt x="75630" y="68930"/>
                </a:lnTo>
                <a:lnTo>
                  <a:pt x="75660" y="68970"/>
                </a:lnTo>
                <a:lnTo>
                  <a:pt x="75680" y="69020"/>
                </a:lnTo>
                <a:lnTo>
                  <a:pt x="75680" y="69080"/>
                </a:lnTo>
                <a:lnTo>
                  <a:pt x="75700" y="69130"/>
                </a:lnTo>
                <a:lnTo>
                  <a:pt x="75810" y="69200"/>
                </a:lnTo>
                <a:lnTo>
                  <a:pt x="75780" y="69380"/>
                </a:lnTo>
                <a:lnTo>
                  <a:pt x="75860" y="69460"/>
                </a:lnTo>
                <a:lnTo>
                  <a:pt x="75980" y="69500"/>
                </a:lnTo>
                <a:lnTo>
                  <a:pt x="76040" y="69540"/>
                </a:lnTo>
                <a:lnTo>
                  <a:pt x="76070" y="69580"/>
                </a:lnTo>
                <a:lnTo>
                  <a:pt x="76070" y="69650"/>
                </a:lnTo>
                <a:lnTo>
                  <a:pt x="76030" y="69670"/>
                </a:lnTo>
                <a:lnTo>
                  <a:pt x="75990" y="69680"/>
                </a:lnTo>
                <a:lnTo>
                  <a:pt x="75950" y="69700"/>
                </a:lnTo>
                <a:lnTo>
                  <a:pt x="75940" y="69800"/>
                </a:lnTo>
                <a:lnTo>
                  <a:pt x="75990" y="70030"/>
                </a:lnTo>
                <a:lnTo>
                  <a:pt x="75990" y="70150"/>
                </a:lnTo>
                <a:lnTo>
                  <a:pt x="75960" y="70200"/>
                </a:lnTo>
                <a:lnTo>
                  <a:pt x="75910" y="70240"/>
                </a:lnTo>
                <a:lnTo>
                  <a:pt x="75870" y="70280"/>
                </a:lnTo>
                <a:lnTo>
                  <a:pt x="75880" y="70350"/>
                </a:lnTo>
                <a:lnTo>
                  <a:pt x="75920" y="70390"/>
                </a:lnTo>
                <a:lnTo>
                  <a:pt x="76030" y="70440"/>
                </a:lnTo>
                <a:lnTo>
                  <a:pt x="76070" y="70480"/>
                </a:lnTo>
                <a:lnTo>
                  <a:pt x="76130" y="70590"/>
                </a:lnTo>
                <a:lnTo>
                  <a:pt x="76150" y="70680"/>
                </a:lnTo>
                <a:lnTo>
                  <a:pt x="76120" y="70750"/>
                </a:lnTo>
                <a:lnTo>
                  <a:pt x="76020" y="70780"/>
                </a:lnTo>
                <a:lnTo>
                  <a:pt x="75970" y="70770"/>
                </a:lnTo>
                <a:lnTo>
                  <a:pt x="75880" y="70740"/>
                </a:lnTo>
                <a:lnTo>
                  <a:pt x="75830" y="70740"/>
                </a:lnTo>
                <a:lnTo>
                  <a:pt x="75790" y="70760"/>
                </a:lnTo>
                <a:lnTo>
                  <a:pt x="75730" y="70840"/>
                </a:lnTo>
                <a:lnTo>
                  <a:pt x="75700" y="70860"/>
                </a:lnTo>
                <a:lnTo>
                  <a:pt x="75610" y="70870"/>
                </a:lnTo>
                <a:lnTo>
                  <a:pt x="75430" y="70840"/>
                </a:lnTo>
                <a:lnTo>
                  <a:pt x="75340" y="70850"/>
                </a:lnTo>
                <a:lnTo>
                  <a:pt x="75360" y="70710"/>
                </a:lnTo>
                <a:lnTo>
                  <a:pt x="75310" y="70650"/>
                </a:lnTo>
                <a:lnTo>
                  <a:pt x="75220" y="70650"/>
                </a:lnTo>
                <a:lnTo>
                  <a:pt x="75110" y="70680"/>
                </a:lnTo>
                <a:lnTo>
                  <a:pt x="75010" y="70730"/>
                </a:lnTo>
                <a:lnTo>
                  <a:pt x="74970" y="70710"/>
                </a:lnTo>
                <a:lnTo>
                  <a:pt x="74620" y="70350"/>
                </a:lnTo>
                <a:lnTo>
                  <a:pt x="74520" y="70290"/>
                </a:lnTo>
                <a:lnTo>
                  <a:pt x="74420" y="70260"/>
                </a:lnTo>
                <a:lnTo>
                  <a:pt x="74290" y="70280"/>
                </a:lnTo>
                <a:lnTo>
                  <a:pt x="74190" y="70320"/>
                </a:lnTo>
                <a:lnTo>
                  <a:pt x="74030" y="70430"/>
                </a:lnTo>
                <a:lnTo>
                  <a:pt x="73930" y="70440"/>
                </a:lnTo>
                <a:lnTo>
                  <a:pt x="73830" y="70480"/>
                </a:lnTo>
                <a:lnTo>
                  <a:pt x="73780" y="70600"/>
                </a:lnTo>
                <a:lnTo>
                  <a:pt x="73710" y="70680"/>
                </a:lnTo>
                <a:lnTo>
                  <a:pt x="73540" y="70650"/>
                </a:lnTo>
                <a:lnTo>
                  <a:pt x="73400" y="70580"/>
                </a:lnTo>
                <a:lnTo>
                  <a:pt x="73320" y="70590"/>
                </a:lnTo>
                <a:lnTo>
                  <a:pt x="73130" y="70740"/>
                </a:lnTo>
                <a:lnTo>
                  <a:pt x="72950" y="70830"/>
                </a:lnTo>
                <a:lnTo>
                  <a:pt x="72760" y="70900"/>
                </a:lnTo>
                <a:lnTo>
                  <a:pt x="72560" y="70940"/>
                </a:lnTo>
                <a:lnTo>
                  <a:pt x="72210" y="70960"/>
                </a:lnTo>
                <a:lnTo>
                  <a:pt x="72110" y="70990"/>
                </a:lnTo>
                <a:lnTo>
                  <a:pt x="72020" y="71010"/>
                </a:lnTo>
                <a:lnTo>
                  <a:pt x="71900" y="70990"/>
                </a:lnTo>
                <a:lnTo>
                  <a:pt x="71780" y="70990"/>
                </a:lnTo>
                <a:lnTo>
                  <a:pt x="71670" y="71040"/>
                </a:lnTo>
                <a:lnTo>
                  <a:pt x="71580" y="71070"/>
                </a:lnTo>
                <a:lnTo>
                  <a:pt x="71500" y="71000"/>
                </a:lnTo>
                <a:lnTo>
                  <a:pt x="71490" y="71350"/>
                </a:lnTo>
                <a:lnTo>
                  <a:pt x="71490" y="71480"/>
                </a:lnTo>
                <a:lnTo>
                  <a:pt x="71480" y="71820"/>
                </a:lnTo>
                <a:lnTo>
                  <a:pt x="71470" y="72300"/>
                </a:lnTo>
                <a:lnTo>
                  <a:pt x="71450" y="72850"/>
                </a:lnTo>
                <a:lnTo>
                  <a:pt x="71440" y="73400"/>
                </a:lnTo>
                <a:lnTo>
                  <a:pt x="71420" y="73880"/>
                </a:lnTo>
                <a:lnTo>
                  <a:pt x="71410" y="74230"/>
                </a:lnTo>
                <a:lnTo>
                  <a:pt x="71410" y="74350"/>
                </a:lnTo>
                <a:lnTo>
                  <a:pt x="71400" y="74610"/>
                </a:lnTo>
                <a:lnTo>
                  <a:pt x="71430" y="74790"/>
                </a:lnTo>
                <a:lnTo>
                  <a:pt x="71490" y="74890"/>
                </a:lnTo>
                <a:lnTo>
                  <a:pt x="71690" y="75120"/>
                </a:lnTo>
                <a:lnTo>
                  <a:pt x="71950" y="75360"/>
                </a:lnTo>
                <a:lnTo>
                  <a:pt x="72060" y="75520"/>
                </a:lnTo>
                <a:lnTo>
                  <a:pt x="72110" y="75570"/>
                </a:lnTo>
                <a:lnTo>
                  <a:pt x="72210" y="75610"/>
                </a:lnTo>
                <a:lnTo>
                  <a:pt x="72410" y="75650"/>
                </a:lnTo>
                <a:lnTo>
                  <a:pt x="72500" y="75710"/>
                </a:lnTo>
                <a:lnTo>
                  <a:pt x="72530" y="75750"/>
                </a:lnTo>
                <a:lnTo>
                  <a:pt x="72580" y="75870"/>
                </a:lnTo>
                <a:lnTo>
                  <a:pt x="72610" y="75920"/>
                </a:lnTo>
                <a:lnTo>
                  <a:pt x="72660" y="75950"/>
                </a:lnTo>
                <a:lnTo>
                  <a:pt x="72780" y="76010"/>
                </a:lnTo>
                <a:lnTo>
                  <a:pt x="72830" y="76040"/>
                </a:lnTo>
                <a:lnTo>
                  <a:pt x="72990" y="76210"/>
                </a:lnTo>
                <a:lnTo>
                  <a:pt x="73060" y="76270"/>
                </a:lnTo>
                <a:lnTo>
                  <a:pt x="73470" y="76420"/>
                </a:lnTo>
                <a:lnTo>
                  <a:pt x="73550" y="76470"/>
                </a:lnTo>
                <a:lnTo>
                  <a:pt x="73640" y="76540"/>
                </a:lnTo>
                <a:lnTo>
                  <a:pt x="73700" y="76630"/>
                </a:lnTo>
                <a:lnTo>
                  <a:pt x="73740" y="76730"/>
                </a:lnTo>
                <a:lnTo>
                  <a:pt x="73770" y="76850"/>
                </a:lnTo>
                <a:lnTo>
                  <a:pt x="73770" y="77000"/>
                </a:lnTo>
                <a:lnTo>
                  <a:pt x="73780" y="77050"/>
                </a:lnTo>
                <a:lnTo>
                  <a:pt x="73810" y="77100"/>
                </a:lnTo>
                <a:lnTo>
                  <a:pt x="73840" y="77140"/>
                </a:lnTo>
                <a:lnTo>
                  <a:pt x="73870" y="77180"/>
                </a:lnTo>
                <a:lnTo>
                  <a:pt x="73880" y="77240"/>
                </a:lnTo>
                <a:lnTo>
                  <a:pt x="73850" y="77360"/>
                </a:lnTo>
                <a:lnTo>
                  <a:pt x="73690" y="77600"/>
                </a:lnTo>
                <a:lnTo>
                  <a:pt x="73660" y="77690"/>
                </a:lnTo>
                <a:lnTo>
                  <a:pt x="73710" y="77810"/>
                </a:lnTo>
                <a:lnTo>
                  <a:pt x="73900" y="78030"/>
                </a:lnTo>
                <a:lnTo>
                  <a:pt x="73940" y="78100"/>
                </a:lnTo>
                <a:lnTo>
                  <a:pt x="73930" y="78230"/>
                </a:lnTo>
                <a:lnTo>
                  <a:pt x="73940" y="78280"/>
                </a:lnTo>
                <a:lnTo>
                  <a:pt x="73980" y="78350"/>
                </a:lnTo>
                <a:lnTo>
                  <a:pt x="74020" y="78380"/>
                </a:lnTo>
                <a:lnTo>
                  <a:pt x="74060" y="78400"/>
                </a:lnTo>
                <a:lnTo>
                  <a:pt x="74090" y="78430"/>
                </a:lnTo>
                <a:lnTo>
                  <a:pt x="74120" y="78480"/>
                </a:lnTo>
                <a:lnTo>
                  <a:pt x="74130" y="78540"/>
                </a:lnTo>
                <a:lnTo>
                  <a:pt x="74110" y="78590"/>
                </a:lnTo>
                <a:lnTo>
                  <a:pt x="74110" y="78640"/>
                </a:lnTo>
                <a:lnTo>
                  <a:pt x="74140" y="78710"/>
                </a:lnTo>
                <a:lnTo>
                  <a:pt x="74190" y="78740"/>
                </a:lnTo>
                <a:lnTo>
                  <a:pt x="74300" y="78790"/>
                </a:lnTo>
                <a:lnTo>
                  <a:pt x="74340" y="78820"/>
                </a:lnTo>
                <a:lnTo>
                  <a:pt x="74460" y="78980"/>
                </a:lnTo>
                <a:lnTo>
                  <a:pt x="74490" y="79010"/>
                </a:lnTo>
                <a:lnTo>
                  <a:pt x="74540" y="79010"/>
                </a:lnTo>
                <a:lnTo>
                  <a:pt x="74560" y="79030"/>
                </a:lnTo>
                <a:lnTo>
                  <a:pt x="74580" y="79050"/>
                </a:lnTo>
                <a:lnTo>
                  <a:pt x="74600" y="79080"/>
                </a:lnTo>
                <a:lnTo>
                  <a:pt x="74590" y="79100"/>
                </a:lnTo>
                <a:lnTo>
                  <a:pt x="74620" y="79290"/>
                </a:lnTo>
                <a:lnTo>
                  <a:pt x="74600" y="79340"/>
                </a:lnTo>
                <a:lnTo>
                  <a:pt x="74570" y="79450"/>
                </a:lnTo>
                <a:lnTo>
                  <a:pt x="74570" y="79510"/>
                </a:lnTo>
                <a:lnTo>
                  <a:pt x="74760" y="79820"/>
                </a:lnTo>
                <a:lnTo>
                  <a:pt x="74820" y="79970"/>
                </a:lnTo>
                <a:lnTo>
                  <a:pt x="74710" y="80250"/>
                </a:lnTo>
                <a:lnTo>
                  <a:pt x="74540" y="80050"/>
                </a:lnTo>
                <a:lnTo>
                  <a:pt x="74520" y="79990"/>
                </a:lnTo>
                <a:lnTo>
                  <a:pt x="74490" y="79950"/>
                </a:lnTo>
                <a:lnTo>
                  <a:pt x="74430" y="79930"/>
                </a:lnTo>
                <a:lnTo>
                  <a:pt x="74410" y="79920"/>
                </a:lnTo>
                <a:lnTo>
                  <a:pt x="74340" y="79920"/>
                </a:lnTo>
                <a:lnTo>
                  <a:pt x="73980" y="79740"/>
                </a:lnTo>
                <a:lnTo>
                  <a:pt x="73910" y="79730"/>
                </a:lnTo>
                <a:lnTo>
                  <a:pt x="73650" y="79880"/>
                </a:lnTo>
                <a:lnTo>
                  <a:pt x="73590" y="79890"/>
                </a:lnTo>
                <a:lnTo>
                  <a:pt x="73550" y="79850"/>
                </a:lnTo>
                <a:lnTo>
                  <a:pt x="73510" y="79760"/>
                </a:lnTo>
                <a:lnTo>
                  <a:pt x="73500" y="79660"/>
                </a:lnTo>
                <a:lnTo>
                  <a:pt x="73520" y="79580"/>
                </a:lnTo>
                <a:lnTo>
                  <a:pt x="73560" y="79500"/>
                </a:lnTo>
                <a:lnTo>
                  <a:pt x="73580" y="79410"/>
                </a:lnTo>
                <a:lnTo>
                  <a:pt x="73550" y="79320"/>
                </a:lnTo>
                <a:lnTo>
                  <a:pt x="73490" y="79240"/>
                </a:lnTo>
                <a:lnTo>
                  <a:pt x="73280" y="79060"/>
                </a:lnTo>
                <a:lnTo>
                  <a:pt x="73210" y="79020"/>
                </a:lnTo>
                <a:lnTo>
                  <a:pt x="73140" y="79000"/>
                </a:lnTo>
                <a:lnTo>
                  <a:pt x="73060" y="79030"/>
                </a:lnTo>
                <a:lnTo>
                  <a:pt x="73020" y="79080"/>
                </a:lnTo>
                <a:lnTo>
                  <a:pt x="72980" y="79220"/>
                </a:lnTo>
                <a:lnTo>
                  <a:pt x="72920" y="79260"/>
                </a:lnTo>
                <a:lnTo>
                  <a:pt x="72820" y="79260"/>
                </a:lnTo>
                <a:lnTo>
                  <a:pt x="72590" y="79170"/>
                </a:lnTo>
                <a:lnTo>
                  <a:pt x="72460" y="79170"/>
                </a:lnTo>
                <a:lnTo>
                  <a:pt x="72380" y="79220"/>
                </a:lnTo>
                <a:lnTo>
                  <a:pt x="72310" y="79290"/>
                </a:lnTo>
                <a:lnTo>
                  <a:pt x="72220" y="79330"/>
                </a:lnTo>
                <a:lnTo>
                  <a:pt x="72120" y="79320"/>
                </a:lnTo>
                <a:lnTo>
                  <a:pt x="72050" y="79260"/>
                </a:lnTo>
                <a:lnTo>
                  <a:pt x="72040" y="79190"/>
                </a:lnTo>
                <a:lnTo>
                  <a:pt x="72120" y="79030"/>
                </a:lnTo>
                <a:lnTo>
                  <a:pt x="72120" y="79000"/>
                </a:lnTo>
                <a:lnTo>
                  <a:pt x="72120" y="78930"/>
                </a:lnTo>
                <a:lnTo>
                  <a:pt x="72120" y="78900"/>
                </a:lnTo>
                <a:lnTo>
                  <a:pt x="72150" y="78860"/>
                </a:lnTo>
                <a:lnTo>
                  <a:pt x="72210" y="78810"/>
                </a:lnTo>
                <a:lnTo>
                  <a:pt x="72240" y="78790"/>
                </a:lnTo>
                <a:lnTo>
                  <a:pt x="72280" y="78720"/>
                </a:lnTo>
                <a:lnTo>
                  <a:pt x="72300" y="78660"/>
                </a:lnTo>
                <a:lnTo>
                  <a:pt x="72270" y="78620"/>
                </a:lnTo>
                <a:lnTo>
                  <a:pt x="72160" y="78620"/>
                </a:lnTo>
                <a:lnTo>
                  <a:pt x="72080" y="78650"/>
                </a:lnTo>
                <a:lnTo>
                  <a:pt x="72000" y="78690"/>
                </a:lnTo>
                <a:lnTo>
                  <a:pt x="71920" y="78720"/>
                </a:lnTo>
                <a:lnTo>
                  <a:pt x="71770" y="78640"/>
                </a:lnTo>
                <a:lnTo>
                  <a:pt x="71720" y="78670"/>
                </a:lnTo>
                <a:lnTo>
                  <a:pt x="71670" y="78730"/>
                </a:lnTo>
                <a:lnTo>
                  <a:pt x="71610" y="78770"/>
                </a:lnTo>
                <a:lnTo>
                  <a:pt x="71580" y="78770"/>
                </a:lnTo>
                <a:lnTo>
                  <a:pt x="71560" y="78770"/>
                </a:lnTo>
                <a:lnTo>
                  <a:pt x="71540" y="78770"/>
                </a:lnTo>
                <a:lnTo>
                  <a:pt x="71520" y="78760"/>
                </a:lnTo>
                <a:lnTo>
                  <a:pt x="71420" y="78700"/>
                </a:lnTo>
                <a:lnTo>
                  <a:pt x="71360" y="78710"/>
                </a:lnTo>
                <a:lnTo>
                  <a:pt x="71270" y="78750"/>
                </a:lnTo>
                <a:lnTo>
                  <a:pt x="71150" y="78910"/>
                </a:lnTo>
                <a:lnTo>
                  <a:pt x="71220" y="79030"/>
                </a:lnTo>
                <a:lnTo>
                  <a:pt x="71350" y="79130"/>
                </a:lnTo>
                <a:lnTo>
                  <a:pt x="71410" y="79270"/>
                </a:lnTo>
                <a:lnTo>
                  <a:pt x="71360" y="79360"/>
                </a:lnTo>
                <a:lnTo>
                  <a:pt x="71280" y="79410"/>
                </a:lnTo>
                <a:lnTo>
                  <a:pt x="71170" y="79430"/>
                </a:lnTo>
                <a:lnTo>
                  <a:pt x="71080" y="79400"/>
                </a:lnTo>
                <a:lnTo>
                  <a:pt x="70830" y="79210"/>
                </a:lnTo>
                <a:lnTo>
                  <a:pt x="70780" y="79160"/>
                </a:lnTo>
                <a:lnTo>
                  <a:pt x="70790" y="79090"/>
                </a:lnTo>
                <a:lnTo>
                  <a:pt x="70860" y="78960"/>
                </a:lnTo>
                <a:lnTo>
                  <a:pt x="70870" y="78890"/>
                </a:lnTo>
                <a:lnTo>
                  <a:pt x="70840" y="78820"/>
                </a:lnTo>
                <a:lnTo>
                  <a:pt x="70770" y="78850"/>
                </a:lnTo>
                <a:lnTo>
                  <a:pt x="70640" y="78960"/>
                </a:lnTo>
                <a:lnTo>
                  <a:pt x="70550" y="78980"/>
                </a:lnTo>
                <a:lnTo>
                  <a:pt x="70460" y="78910"/>
                </a:lnTo>
                <a:lnTo>
                  <a:pt x="70390" y="78800"/>
                </a:lnTo>
                <a:lnTo>
                  <a:pt x="70360" y="78710"/>
                </a:lnTo>
                <a:lnTo>
                  <a:pt x="70380" y="78620"/>
                </a:lnTo>
                <a:lnTo>
                  <a:pt x="70440" y="78560"/>
                </a:lnTo>
                <a:lnTo>
                  <a:pt x="70590" y="78470"/>
                </a:lnTo>
                <a:lnTo>
                  <a:pt x="70700" y="78290"/>
                </a:lnTo>
                <a:lnTo>
                  <a:pt x="70600" y="78130"/>
                </a:lnTo>
                <a:lnTo>
                  <a:pt x="70440" y="77970"/>
                </a:lnTo>
                <a:lnTo>
                  <a:pt x="70390" y="77790"/>
                </a:lnTo>
                <a:lnTo>
                  <a:pt x="70450" y="77720"/>
                </a:lnTo>
                <a:lnTo>
                  <a:pt x="70530" y="77670"/>
                </a:lnTo>
                <a:lnTo>
                  <a:pt x="70590" y="77620"/>
                </a:lnTo>
                <a:lnTo>
                  <a:pt x="70600" y="77550"/>
                </a:lnTo>
                <a:lnTo>
                  <a:pt x="70550" y="77390"/>
                </a:lnTo>
                <a:lnTo>
                  <a:pt x="70530" y="77310"/>
                </a:lnTo>
                <a:lnTo>
                  <a:pt x="70530" y="77220"/>
                </a:lnTo>
                <a:lnTo>
                  <a:pt x="70560" y="77020"/>
                </a:lnTo>
                <a:lnTo>
                  <a:pt x="70560" y="76920"/>
                </a:lnTo>
                <a:lnTo>
                  <a:pt x="70540" y="76830"/>
                </a:lnTo>
                <a:lnTo>
                  <a:pt x="70460" y="76760"/>
                </a:lnTo>
                <a:lnTo>
                  <a:pt x="70370" y="76770"/>
                </a:lnTo>
                <a:lnTo>
                  <a:pt x="70290" y="76800"/>
                </a:lnTo>
                <a:lnTo>
                  <a:pt x="70240" y="76800"/>
                </a:lnTo>
                <a:lnTo>
                  <a:pt x="70230" y="76680"/>
                </a:lnTo>
                <a:lnTo>
                  <a:pt x="70340" y="76540"/>
                </a:lnTo>
                <a:lnTo>
                  <a:pt x="70660" y="76240"/>
                </a:lnTo>
                <a:lnTo>
                  <a:pt x="70700" y="76180"/>
                </a:lnTo>
                <a:lnTo>
                  <a:pt x="70680" y="76120"/>
                </a:lnTo>
                <a:lnTo>
                  <a:pt x="70570" y="76060"/>
                </a:lnTo>
                <a:lnTo>
                  <a:pt x="70450" y="76030"/>
                </a:lnTo>
                <a:lnTo>
                  <a:pt x="70360" y="76030"/>
                </a:lnTo>
                <a:lnTo>
                  <a:pt x="70260" y="76050"/>
                </a:lnTo>
                <a:lnTo>
                  <a:pt x="70160" y="76110"/>
                </a:lnTo>
                <a:lnTo>
                  <a:pt x="70110" y="76170"/>
                </a:lnTo>
                <a:lnTo>
                  <a:pt x="70120" y="76310"/>
                </a:lnTo>
                <a:lnTo>
                  <a:pt x="70080" y="76370"/>
                </a:lnTo>
                <a:lnTo>
                  <a:pt x="69990" y="76380"/>
                </a:lnTo>
                <a:lnTo>
                  <a:pt x="69720" y="76320"/>
                </a:lnTo>
                <a:lnTo>
                  <a:pt x="69510" y="76330"/>
                </a:lnTo>
                <a:lnTo>
                  <a:pt x="69480" y="76290"/>
                </a:lnTo>
                <a:lnTo>
                  <a:pt x="69500" y="76210"/>
                </a:lnTo>
                <a:lnTo>
                  <a:pt x="69500" y="76130"/>
                </a:lnTo>
                <a:lnTo>
                  <a:pt x="69460" y="76040"/>
                </a:lnTo>
                <a:lnTo>
                  <a:pt x="69400" y="75940"/>
                </a:lnTo>
                <a:lnTo>
                  <a:pt x="69320" y="75850"/>
                </a:lnTo>
                <a:lnTo>
                  <a:pt x="69240" y="75800"/>
                </a:lnTo>
                <a:lnTo>
                  <a:pt x="69160" y="75780"/>
                </a:lnTo>
                <a:lnTo>
                  <a:pt x="68900" y="75800"/>
                </a:lnTo>
                <a:lnTo>
                  <a:pt x="68830" y="75770"/>
                </a:lnTo>
                <a:lnTo>
                  <a:pt x="68730" y="75640"/>
                </a:lnTo>
                <a:lnTo>
                  <a:pt x="68660" y="75600"/>
                </a:lnTo>
                <a:lnTo>
                  <a:pt x="68600" y="75600"/>
                </a:lnTo>
                <a:lnTo>
                  <a:pt x="68480" y="75620"/>
                </a:lnTo>
                <a:lnTo>
                  <a:pt x="68430" y="75620"/>
                </a:lnTo>
                <a:lnTo>
                  <a:pt x="68370" y="75590"/>
                </a:lnTo>
                <a:lnTo>
                  <a:pt x="68230" y="75480"/>
                </a:lnTo>
                <a:lnTo>
                  <a:pt x="68140" y="75430"/>
                </a:lnTo>
                <a:lnTo>
                  <a:pt x="68020" y="75390"/>
                </a:lnTo>
                <a:lnTo>
                  <a:pt x="67930" y="75400"/>
                </a:lnTo>
                <a:lnTo>
                  <a:pt x="67880" y="75490"/>
                </a:lnTo>
                <a:lnTo>
                  <a:pt x="67850" y="75560"/>
                </a:lnTo>
                <a:lnTo>
                  <a:pt x="67790" y="75610"/>
                </a:lnTo>
                <a:lnTo>
                  <a:pt x="67710" y="75620"/>
                </a:lnTo>
                <a:lnTo>
                  <a:pt x="67530" y="75620"/>
                </a:lnTo>
                <a:lnTo>
                  <a:pt x="67490" y="75600"/>
                </a:lnTo>
                <a:lnTo>
                  <a:pt x="67460" y="75560"/>
                </a:lnTo>
                <a:lnTo>
                  <a:pt x="67330" y="75300"/>
                </a:lnTo>
                <a:lnTo>
                  <a:pt x="67220" y="74960"/>
                </a:lnTo>
                <a:lnTo>
                  <a:pt x="67020" y="74710"/>
                </a:lnTo>
                <a:lnTo>
                  <a:pt x="67020" y="74650"/>
                </a:lnTo>
                <a:lnTo>
                  <a:pt x="67040" y="74590"/>
                </a:lnTo>
                <a:lnTo>
                  <a:pt x="67070" y="74500"/>
                </a:lnTo>
                <a:lnTo>
                  <a:pt x="67070" y="74420"/>
                </a:lnTo>
                <a:lnTo>
                  <a:pt x="67040" y="74340"/>
                </a:lnTo>
                <a:lnTo>
                  <a:pt x="67010" y="74260"/>
                </a:lnTo>
                <a:lnTo>
                  <a:pt x="66860" y="74040"/>
                </a:lnTo>
                <a:lnTo>
                  <a:pt x="66790" y="73970"/>
                </a:lnTo>
                <a:lnTo>
                  <a:pt x="66730" y="73930"/>
                </a:lnTo>
                <a:lnTo>
                  <a:pt x="66660" y="73930"/>
                </a:lnTo>
                <a:lnTo>
                  <a:pt x="66560" y="73980"/>
                </a:lnTo>
                <a:lnTo>
                  <a:pt x="66500" y="73990"/>
                </a:lnTo>
                <a:lnTo>
                  <a:pt x="66410" y="73960"/>
                </a:lnTo>
                <a:lnTo>
                  <a:pt x="66210" y="73870"/>
                </a:lnTo>
                <a:lnTo>
                  <a:pt x="66110" y="73830"/>
                </a:lnTo>
                <a:lnTo>
                  <a:pt x="66000" y="73790"/>
                </a:lnTo>
                <a:lnTo>
                  <a:pt x="65950" y="73700"/>
                </a:lnTo>
                <a:lnTo>
                  <a:pt x="65910" y="73490"/>
                </a:lnTo>
                <a:lnTo>
                  <a:pt x="65830" y="73390"/>
                </a:lnTo>
                <a:lnTo>
                  <a:pt x="65730" y="73390"/>
                </a:lnTo>
                <a:lnTo>
                  <a:pt x="65520" y="73480"/>
                </a:lnTo>
                <a:lnTo>
                  <a:pt x="65440" y="73490"/>
                </a:lnTo>
                <a:lnTo>
                  <a:pt x="65350" y="73480"/>
                </a:lnTo>
                <a:lnTo>
                  <a:pt x="65270" y="73450"/>
                </a:lnTo>
                <a:lnTo>
                  <a:pt x="65200" y="73410"/>
                </a:lnTo>
                <a:lnTo>
                  <a:pt x="65080" y="73300"/>
                </a:lnTo>
                <a:lnTo>
                  <a:pt x="64930" y="73150"/>
                </a:lnTo>
                <a:lnTo>
                  <a:pt x="64750" y="73090"/>
                </a:lnTo>
                <a:lnTo>
                  <a:pt x="64630" y="73020"/>
                </a:lnTo>
                <a:lnTo>
                  <a:pt x="64580" y="73010"/>
                </a:lnTo>
                <a:lnTo>
                  <a:pt x="64420" y="73050"/>
                </a:lnTo>
                <a:lnTo>
                  <a:pt x="64360" y="73060"/>
                </a:lnTo>
                <a:lnTo>
                  <a:pt x="64320" y="73050"/>
                </a:lnTo>
                <a:lnTo>
                  <a:pt x="64230" y="73020"/>
                </a:lnTo>
                <a:lnTo>
                  <a:pt x="64180" y="73020"/>
                </a:lnTo>
                <a:lnTo>
                  <a:pt x="64100" y="73040"/>
                </a:lnTo>
                <a:lnTo>
                  <a:pt x="64040" y="73070"/>
                </a:lnTo>
                <a:lnTo>
                  <a:pt x="63980" y="73080"/>
                </a:lnTo>
                <a:lnTo>
                  <a:pt x="63730" y="72910"/>
                </a:lnTo>
                <a:lnTo>
                  <a:pt x="63220" y="72670"/>
                </a:lnTo>
                <a:lnTo>
                  <a:pt x="63160" y="72600"/>
                </a:lnTo>
                <a:lnTo>
                  <a:pt x="63060" y="72420"/>
                </a:lnTo>
                <a:lnTo>
                  <a:pt x="63000" y="72380"/>
                </a:lnTo>
                <a:lnTo>
                  <a:pt x="62880" y="72340"/>
                </a:lnTo>
                <a:lnTo>
                  <a:pt x="62820" y="72260"/>
                </a:lnTo>
                <a:lnTo>
                  <a:pt x="62780" y="72170"/>
                </a:lnTo>
                <a:lnTo>
                  <a:pt x="62730" y="72090"/>
                </a:lnTo>
                <a:lnTo>
                  <a:pt x="62650" y="72070"/>
                </a:lnTo>
                <a:lnTo>
                  <a:pt x="62500" y="72180"/>
                </a:lnTo>
                <a:lnTo>
                  <a:pt x="62420" y="72180"/>
                </a:lnTo>
                <a:lnTo>
                  <a:pt x="62390" y="72110"/>
                </a:lnTo>
                <a:lnTo>
                  <a:pt x="62410" y="72030"/>
                </a:lnTo>
                <a:lnTo>
                  <a:pt x="62440" y="71940"/>
                </a:lnTo>
                <a:lnTo>
                  <a:pt x="62440" y="71860"/>
                </a:lnTo>
                <a:lnTo>
                  <a:pt x="62330" y="71770"/>
                </a:lnTo>
                <a:lnTo>
                  <a:pt x="62130" y="71640"/>
                </a:lnTo>
                <a:lnTo>
                  <a:pt x="61970" y="71510"/>
                </a:lnTo>
                <a:lnTo>
                  <a:pt x="61970" y="71390"/>
                </a:lnTo>
                <a:lnTo>
                  <a:pt x="62020" y="71320"/>
                </a:lnTo>
                <a:lnTo>
                  <a:pt x="62020" y="71240"/>
                </a:lnTo>
                <a:lnTo>
                  <a:pt x="61990" y="71160"/>
                </a:lnTo>
                <a:lnTo>
                  <a:pt x="61930" y="71090"/>
                </a:lnTo>
                <a:lnTo>
                  <a:pt x="61850" y="71040"/>
                </a:lnTo>
                <a:lnTo>
                  <a:pt x="61810" y="71060"/>
                </a:lnTo>
                <a:lnTo>
                  <a:pt x="61790" y="71100"/>
                </a:lnTo>
                <a:lnTo>
                  <a:pt x="61750" y="71120"/>
                </a:lnTo>
                <a:lnTo>
                  <a:pt x="61670" y="71060"/>
                </a:lnTo>
                <a:lnTo>
                  <a:pt x="61630" y="70970"/>
                </a:lnTo>
                <a:lnTo>
                  <a:pt x="61600" y="70770"/>
                </a:lnTo>
                <a:lnTo>
                  <a:pt x="61550" y="70660"/>
                </a:lnTo>
                <a:lnTo>
                  <a:pt x="61470" y="70610"/>
                </a:lnTo>
                <a:lnTo>
                  <a:pt x="62420" y="69620"/>
                </a:lnTo>
                <a:lnTo>
                  <a:pt x="62570" y="69490"/>
                </a:lnTo>
                <a:lnTo>
                  <a:pt x="62730" y="69330"/>
                </a:lnTo>
                <a:lnTo>
                  <a:pt x="62770" y="69260"/>
                </a:lnTo>
                <a:lnTo>
                  <a:pt x="62800" y="69170"/>
                </a:lnTo>
                <a:lnTo>
                  <a:pt x="62880" y="69060"/>
                </a:lnTo>
                <a:lnTo>
                  <a:pt x="62950" y="69000"/>
                </a:lnTo>
                <a:lnTo>
                  <a:pt x="63040" y="68980"/>
                </a:lnTo>
                <a:lnTo>
                  <a:pt x="63120" y="68990"/>
                </a:lnTo>
                <a:lnTo>
                  <a:pt x="63190" y="69020"/>
                </a:lnTo>
                <a:lnTo>
                  <a:pt x="63240" y="69020"/>
                </a:lnTo>
                <a:lnTo>
                  <a:pt x="63300" y="69000"/>
                </a:lnTo>
                <a:lnTo>
                  <a:pt x="63530" y="68770"/>
                </a:lnTo>
                <a:lnTo>
                  <a:pt x="63620" y="68700"/>
                </a:lnTo>
                <a:lnTo>
                  <a:pt x="63680" y="68620"/>
                </a:lnTo>
                <a:lnTo>
                  <a:pt x="63740" y="68500"/>
                </a:lnTo>
                <a:lnTo>
                  <a:pt x="63750" y="68450"/>
                </a:lnTo>
                <a:lnTo>
                  <a:pt x="63740" y="68390"/>
                </a:lnTo>
                <a:lnTo>
                  <a:pt x="63740" y="68340"/>
                </a:lnTo>
                <a:lnTo>
                  <a:pt x="63760" y="68290"/>
                </a:lnTo>
                <a:lnTo>
                  <a:pt x="63800" y="68270"/>
                </a:lnTo>
                <a:lnTo>
                  <a:pt x="63870" y="68280"/>
                </a:lnTo>
                <a:lnTo>
                  <a:pt x="63880" y="68250"/>
                </a:lnTo>
                <a:lnTo>
                  <a:pt x="63870" y="68190"/>
                </a:lnTo>
                <a:lnTo>
                  <a:pt x="63880" y="68120"/>
                </a:lnTo>
                <a:lnTo>
                  <a:pt x="63910" y="68100"/>
                </a:lnTo>
                <a:lnTo>
                  <a:pt x="63940" y="68090"/>
                </a:lnTo>
                <a:lnTo>
                  <a:pt x="63970" y="68110"/>
                </a:lnTo>
                <a:lnTo>
                  <a:pt x="63980" y="68150"/>
                </a:lnTo>
                <a:lnTo>
                  <a:pt x="63990" y="68220"/>
                </a:lnTo>
                <a:lnTo>
                  <a:pt x="64000" y="68270"/>
                </a:lnTo>
                <a:lnTo>
                  <a:pt x="64040" y="68320"/>
                </a:lnTo>
                <a:lnTo>
                  <a:pt x="64100" y="68340"/>
                </a:lnTo>
                <a:lnTo>
                  <a:pt x="64150" y="68330"/>
                </a:lnTo>
                <a:lnTo>
                  <a:pt x="64170" y="68280"/>
                </a:lnTo>
                <a:lnTo>
                  <a:pt x="64140" y="68220"/>
                </a:lnTo>
                <a:lnTo>
                  <a:pt x="64100" y="68160"/>
                </a:lnTo>
                <a:lnTo>
                  <a:pt x="64070" y="68090"/>
                </a:lnTo>
                <a:lnTo>
                  <a:pt x="64000" y="67990"/>
                </a:lnTo>
                <a:lnTo>
                  <a:pt x="63980" y="67940"/>
                </a:lnTo>
                <a:lnTo>
                  <a:pt x="63910" y="67810"/>
                </a:lnTo>
                <a:lnTo>
                  <a:pt x="63920" y="67750"/>
                </a:lnTo>
                <a:lnTo>
                  <a:pt x="63910" y="67630"/>
                </a:lnTo>
                <a:lnTo>
                  <a:pt x="63910" y="67580"/>
                </a:lnTo>
                <a:lnTo>
                  <a:pt x="63920" y="67530"/>
                </a:lnTo>
                <a:lnTo>
                  <a:pt x="63970" y="67490"/>
                </a:lnTo>
                <a:lnTo>
                  <a:pt x="64200" y="66940"/>
                </a:lnTo>
                <a:lnTo>
                  <a:pt x="64240" y="66800"/>
                </a:lnTo>
                <a:lnTo>
                  <a:pt x="64270" y="66670"/>
                </a:lnTo>
                <a:lnTo>
                  <a:pt x="64330" y="66560"/>
                </a:lnTo>
                <a:lnTo>
                  <a:pt x="64430" y="66310"/>
                </a:lnTo>
                <a:lnTo>
                  <a:pt x="64480" y="66130"/>
                </a:lnTo>
                <a:lnTo>
                  <a:pt x="64520" y="66050"/>
                </a:lnTo>
                <a:lnTo>
                  <a:pt x="64660" y="65880"/>
                </a:lnTo>
                <a:lnTo>
                  <a:pt x="64690" y="65770"/>
                </a:lnTo>
                <a:lnTo>
                  <a:pt x="64710" y="65630"/>
                </a:lnTo>
                <a:lnTo>
                  <a:pt x="64730" y="65200"/>
                </a:lnTo>
                <a:lnTo>
                  <a:pt x="64810" y="65180"/>
                </a:lnTo>
                <a:lnTo>
                  <a:pt x="64960" y="65300"/>
                </a:lnTo>
                <a:lnTo>
                  <a:pt x="65130" y="65360"/>
                </a:lnTo>
                <a:lnTo>
                  <a:pt x="65230" y="65470"/>
                </a:lnTo>
                <a:lnTo>
                  <a:pt x="65280" y="65480"/>
                </a:lnTo>
                <a:lnTo>
                  <a:pt x="65380" y="65500"/>
                </a:lnTo>
                <a:lnTo>
                  <a:pt x="65460" y="65440"/>
                </a:lnTo>
                <a:lnTo>
                  <a:pt x="65570" y="65350"/>
                </a:lnTo>
                <a:lnTo>
                  <a:pt x="65660" y="65260"/>
                </a:lnTo>
                <a:lnTo>
                  <a:pt x="65900" y="65080"/>
                </a:lnTo>
                <a:lnTo>
                  <a:pt x="66320" y="64860"/>
                </a:lnTo>
                <a:lnTo>
                  <a:pt x="66580" y="64760"/>
                </a:lnTo>
                <a:lnTo>
                  <a:pt x="66750" y="64670"/>
                </a:lnTo>
                <a:lnTo>
                  <a:pt x="66880" y="64590"/>
                </a:lnTo>
                <a:lnTo>
                  <a:pt x="67080" y="64380"/>
                </a:lnTo>
                <a:lnTo>
                  <a:pt x="67160" y="64270"/>
                </a:lnTo>
                <a:lnTo>
                  <a:pt x="67200" y="64260"/>
                </a:lnTo>
                <a:lnTo>
                  <a:pt x="67240" y="64260"/>
                </a:lnTo>
                <a:lnTo>
                  <a:pt x="67280" y="64270"/>
                </a:lnTo>
                <a:lnTo>
                  <a:pt x="67750" y="64260"/>
                </a:lnTo>
                <a:lnTo>
                  <a:pt x="67940" y="64270"/>
                </a:lnTo>
                <a:lnTo>
                  <a:pt x="68000" y="64260"/>
                </a:lnTo>
                <a:lnTo>
                  <a:pt x="68060" y="64280"/>
                </a:lnTo>
                <a:lnTo>
                  <a:pt x="68110" y="64290"/>
                </a:lnTo>
                <a:lnTo>
                  <a:pt x="68160" y="64320"/>
                </a:lnTo>
                <a:lnTo>
                  <a:pt x="68220" y="64340"/>
                </a:lnTo>
                <a:lnTo>
                  <a:pt x="68290" y="64350"/>
                </a:lnTo>
                <a:lnTo>
                  <a:pt x="68370" y="64340"/>
                </a:lnTo>
                <a:lnTo>
                  <a:pt x="68460" y="64330"/>
                </a:lnTo>
                <a:lnTo>
                  <a:pt x="68610" y="64240"/>
                </a:lnTo>
                <a:lnTo>
                  <a:pt x="68950" y="64170"/>
                </a:lnTo>
                <a:lnTo>
                  <a:pt x="69060" y="64130"/>
                </a:lnTo>
                <a:lnTo>
                  <a:pt x="69250" y="64090"/>
                </a:lnTo>
                <a:lnTo>
                  <a:pt x="69310" y="64060"/>
                </a:lnTo>
                <a:lnTo>
                  <a:pt x="69360" y="64020"/>
                </a:lnTo>
                <a:lnTo>
                  <a:pt x="69440" y="63950"/>
                </a:lnTo>
                <a:lnTo>
                  <a:pt x="69530" y="63900"/>
                </a:lnTo>
                <a:lnTo>
                  <a:pt x="69730" y="63870"/>
                </a:lnTo>
                <a:lnTo>
                  <a:pt x="69810" y="63870"/>
                </a:lnTo>
                <a:lnTo>
                  <a:pt x="69870" y="63850"/>
                </a:lnTo>
                <a:lnTo>
                  <a:pt x="69960" y="63850"/>
                </a:lnTo>
                <a:lnTo>
                  <a:pt x="70060" y="63840"/>
                </a:lnTo>
                <a:lnTo>
                  <a:pt x="70240" y="63780"/>
                </a:lnTo>
                <a:lnTo>
                  <a:pt x="70460" y="63720"/>
                </a:lnTo>
                <a:lnTo>
                  <a:pt x="70760" y="63690"/>
                </a:lnTo>
                <a:lnTo>
                  <a:pt x="70850" y="63650"/>
                </a:lnTo>
                <a:lnTo>
                  <a:pt x="70910" y="63600"/>
                </a:lnTo>
                <a:lnTo>
                  <a:pt x="71030" y="63480"/>
                </a:lnTo>
                <a:lnTo>
                  <a:pt x="71250" y="63330"/>
                </a:lnTo>
                <a:lnTo>
                  <a:pt x="71230" y="63550"/>
                </a:lnTo>
                <a:lnTo>
                  <a:pt x="71170" y="63810"/>
                </a:lnTo>
                <a:lnTo>
                  <a:pt x="70960" y="64340"/>
                </a:lnTo>
                <a:lnTo>
                  <a:pt x="70950" y="64420"/>
                </a:lnTo>
                <a:lnTo>
                  <a:pt x="70980" y="64510"/>
                </a:lnTo>
                <a:lnTo>
                  <a:pt x="71520" y="64950"/>
                </a:lnTo>
                <a:lnTo>
                  <a:pt x="71780" y="65090"/>
                </a:lnTo>
                <a:lnTo>
                  <a:pt x="71930" y="65140"/>
                </a:lnTo>
                <a:lnTo>
                  <a:pt x="72170" y="65160"/>
                </a:lnTo>
                <a:lnTo>
                  <a:pt x="72400" y="65230"/>
                </a:lnTo>
                <a:lnTo>
                  <a:pt x="72560" y="65310"/>
                </a:lnTo>
                <a:lnTo>
                  <a:pt x="72580" y="65320"/>
                </a:lnTo>
                <a:lnTo>
                  <a:pt x="72580" y="6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