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Valle del Cauca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Colombia • State Map | Fully Editable Vector Shape</a:t>
            </a:r>
          </a:p>
        </p:txBody>
      </p:sp>
      <p:sp>
        <p:nvSpPr>
          <p:cNvPr id="101" name="Valle del Cauc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5030" y="52470"/>
                </a:moveTo>
                <a:lnTo>
                  <a:pt x="35040" y="52470"/>
                </a:lnTo>
                <a:lnTo>
                  <a:pt x="35070" y="52550"/>
                </a:lnTo>
                <a:lnTo>
                  <a:pt x="35070" y="52680"/>
                </a:lnTo>
                <a:lnTo>
                  <a:pt x="35080" y="52730"/>
                </a:lnTo>
                <a:lnTo>
                  <a:pt x="35110" y="52770"/>
                </a:lnTo>
                <a:lnTo>
                  <a:pt x="35150" y="52810"/>
                </a:lnTo>
                <a:lnTo>
                  <a:pt x="35200" y="52850"/>
                </a:lnTo>
                <a:lnTo>
                  <a:pt x="35230" y="52850"/>
                </a:lnTo>
                <a:lnTo>
                  <a:pt x="35270" y="52840"/>
                </a:lnTo>
                <a:lnTo>
                  <a:pt x="35290" y="52810"/>
                </a:lnTo>
                <a:lnTo>
                  <a:pt x="35320" y="52800"/>
                </a:lnTo>
                <a:lnTo>
                  <a:pt x="35440" y="52760"/>
                </a:lnTo>
                <a:lnTo>
                  <a:pt x="35490" y="52760"/>
                </a:lnTo>
                <a:lnTo>
                  <a:pt x="35530" y="52770"/>
                </a:lnTo>
                <a:lnTo>
                  <a:pt x="35630" y="52840"/>
                </a:lnTo>
                <a:lnTo>
                  <a:pt x="35690" y="52850"/>
                </a:lnTo>
                <a:lnTo>
                  <a:pt x="35910" y="53080"/>
                </a:lnTo>
                <a:lnTo>
                  <a:pt x="35970" y="53160"/>
                </a:lnTo>
                <a:lnTo>
                  <a:pt x="35990" y="53170"/>
                </a:lnTo>
                <a:lnTo>
                  <a:pt x="36070" y="53170"/>
                </a:lnTo>
                <a:lnTo>
                  <a:pt x="36180" y="53190"/>
                </a:lnTo>
                <a:lnTo>
                  <a:pt x="36230" y="53180"/>
                </a:lnTo>
                <a:lnTo>
                  <a:pt x="36280" y="53170"/>
                </a:lnTo>
                <a:lnTo>
                  <a:pt x="36320" y="53140"/>
                </a:lnTo>
                <a:lnTo>
                  <a:pt x="36360" y="53080"/>
                </a:lnTo>
                <a:lnTo>
                  <a:pt x="36390" y="53070"/>
                </a:lnTo>
                <a:lnTo>
                  <a:pt x="36420" y="53070"/>
                </a:lnTo>
                <a:lnTo>
                  <a:pt x="36490" y="53080"/>
                </a:lnTo>
                <a:lnTo>
                  <a:pt x="36540" y="53080"/>
                </a:lnTo>
                <a:lnTo>
                  <a:pt x="36600" y="53100"/>
                </a:lnTo>
                <a:lnTo>
                  <a:pt x="36660" y="53160"/>
                </a:lnTo>
                <a:lnTo>
                  <a:pt x="36860" y="53490"/>
                </a:lnTo>
                <a:lnTo>
                  <a:pt x="36990" y="53550"/>
                </a:lnTo>
                <a:lnTo>
                  <a:pt x="37150" y="53530"/>
                </a:lnTo>
                <a:lnTo>
                  <a:pt x="37220" y="53550"/>
                </a:lnTo>
                <a:lnTo>
                  <a:pt x="37230" y="53560"/>
                </a:lnTo>
                <a:lnTo>
                  <a:pt x="37230" y="53580"/>
                </a:lnTo>
                <a:lnTo>
                  <a:pt x="37250" y="53600"/>
                </a:lnTo>
                <a:lnTo>
                  <a:pt x="37300" y="53630"/>
                </a:lnTo>
                <a:lnTo>
                  <a:pt x="37370" y="53650"/>
                </a:lnTo>
                <a:lnTo>
                  <a:pt x="37530" y="53720"/>
                </a:lnTo>
                <a:lnTo>
                  <a:pt x="37620" y="53730"/>
                </a:lnTo>
                <a:lnTo>
                  <a:pt x="37690" y="53710"/>
                </a:lnTo>
                <a:lnTo>
                  <a:pt x="37850" y="53540"/>
                </a:lnTo>
                <a:lnTo>
                  <a:pt x="37940" y="53480"/>
                </a:lnTo>
                <a:lnTo>
                  <a:pt x="38010" y="53400"/>
                </a:lnTo>
                <a:lnTo>
                  <a:pt x="38070" y="53380"/>
                </a:lnTo>
                <a:lnTo>
                  <a:pt x="38130" y="53380"/>
                </a:lnTo>
                <a:lnTo>
                  <a:pt x="38380" y="53440"/>
                </a:lnTo>
                <a:lnTo>
                  <a:pt x="38440" y="53440"/>
                </a:lnTo>
                <a:lnTo>
                  <a:pt x="38470" y="53420"/>
                </a:lnTo>
                <a:lnTo>
                  <a:pt x="38480" y="53390"/>
                </a:lnTo>
                <a:lnTo>
                  <a:pt x="38480" y="53350"/>
                </a:lnTo>
                <a:lnTo>
                  <a:pt x="38500" y="53300"/>
                </a:lnTo>
                <a:lnTo>
                  <a:pt x="38620" y="53140"/>
                </a:lnTo>
                <a:lnTo>
                  <a:pt x="38750" y="53000"/>
                </a:lnTo>
                <a:lnTo>
                  <a:pt x="38870" y="52940"/>
                </a:lnTo>
                <a:lnTo>
                  <a:pt x="38990" y="52910"/>
                </a:lnTo>
                <a:lnTo>
                  <a:pt x="39130" y="52770"/>
                </a:lnTo>
                <a:lnTo>
                  <a:pt x="39140" y="52740"/>
                </a:lnTo>
                <a:lnTo>
                  <a:pt x="39160" y="52680"/>
                </a:lnTo>
                <a:lnTo>
                  <a:pt x="39080" y="52600"/>
                </a:lnTo>
                <a:lnTo>
                  <a:pt x="38870" y="52490"/>
                </a:lnTo>
                <a:lnTo>
                  <a:pt x="38850" y="52360"/>
                </a:lnTo>
                <a:lnTo>
                  <a:pt x="38880" y="52120"/>
                </a:lnTo>
                <a:lnTo>
                  <a:pt x="38870" y="52070"/>
                </a:lnTo>
                <a:lnTo>
                  <a:pt x="38850" y="52040"/>
                </a:lnTo>
                <a:lnTo>
                  <a:pt x="38810" y="52020"/>
                </a:lnTo>
                <a:lnTo>
                  <a:pt x="38760" y="51970"/>
                </a:lnTo>
                <a:lnTo>
                  <a:pt x="38710" y="51910"/>
                </a:lnTo>
                <a:lnTo>
                  <a:pt x="38620" y="51750"/>
                </a:lnTo>
                <a:lnTo>
                  <a:pt x="38610" y="51710"/>
                </a:lnTo>
                <a:lnTo>
                  <a:pt x="38620" y="51690"/>
                </a:lnTo>
                <a:lnTo>
                  <a:pt x="38640" y="51690"/>
                </a:lnTo>
                <a:lnTo>
                  <a:pt x="38700" y="51710"/>
                </a:lnTo>
                <a:lnTo>
                  <a:pt x="38740" y="51710"/>
                </a:lnTo>
                <a:lnTo>
                  <a:pt x="38830" y="51690"/>
                </a:lnTo>
                <a:lnTo>
                  <a:pt x="38890" y="51670"/>
                </a:lnTo>
                <a:lnTo>
                  <a:pt x="38940" y="51660"/>
                </a:lnTo>
                <a:lnTo>
                  <a:pt x="38980" y="51640"/>
                </a:lnTo>
                <a:lnTo>
                  <a:pt x="39010" y="51620"/>
                </a:lnTo>
                <a:lnTo>
                  <a:pt x="39080" y="51560"/>
                </a:lnTo>
                <a:lnTo>
                  <a:pt x="39150" y="51330"/>
                </a:lnTo>
                <a:lnTo>
                  <a:pt x="39140" y="51240"/>
                </a:lnTo>
                <a:lnTo>
                  <a:pt x="39100" y="51150"/>
                </a:lnTo>
                <a:lnTo>
                  <a:pt x="39100" y="51090"/>
                </a:lnTo>
                <a:lnTo>
                  <a:pt x="39180" y="50820"/>
                </a:lnTo>
                <a:lnTo>
                  <a:pt x="39220" y="50740"/>
                </a:lnTo>
                <a:lnTo>
                  <a:pt x="39490" y="50500"/>
                </a:lnTo>
                <a:lnTo>
                  <a:pt x="39630" y="50410"/>
                </a:lnTo>
                <a:lnTo>
                  <a:pt x="39780" y="50250"/>
                </a:lnTo>
                <a:lnTo>
                  <a:pt x="39850" y="50140"/>
                </a:lnTo>
                <a:lnTo>
                  <a:pt x="39830" y="50060"/>
                </a:lnTo>
                <a:lnTo>
                  <a:pt x="39800" y="50010"/>
                </a:lnTo>
                <a:lnTo>
                  <a:pt x="39810" y="49950"/>
                </a:lnTo>
                <a:lnTo>
                  <a:pt x="39830" y="49880"/>
                </a:lnTo>
                <a:lnTo>
                  <a:pt x="39870" y="49820"/>
                </a:lnTo>
                <a:lnTo>
                  <a:pt x="39910" y="49770"/>
                </a:lnTo>
                <a:lnTo>
                  <a:pt x="40320" y="49410"/>
                </a:lnTo>
                <a:lnTo>
                  <a:pt x="40530" y="49180"/>
                </a:lnTo>
                <a:lnTo>
                  <a:pt x="40540" y="49140"/>
                </a:lnTo>
                <a:lnTo>
                  <a:pt x="40670" y="48770"/>
                </a:lnTo>
                <a:lnTo>
                  <a:pt x="40720" y="48710"/>
                </a:lnTo>
                <a:lnTo>
                  <a:pt x="40800" y="48620"/>
                </a:lnTo>
                <a:lnTo>
                  <a:pt x="40850" y="48580"/>
                </a:lnTo>
                <a:lnTo>
                  <a:pt x="41000" y="48440"/>
                </a:lnTo>
                <a:lnTo>
                  <a:pt x="41040" y="48480"/>
                </a:lnTo>
                <a:lnTo>
                  <a:pt x="41180" y="48750"/>
                </a:lnTo>
                <a:lnTo>
                  <a:pt x="41210" y="48820"/>
                </a:lnTo>
                <a:lnTo>
                  <a:pt x="41270" y="48920"/>
                </a:lnTo>
                <a:lnTo>
                  <a:pt x="41420" y="49040"/>
                </a:lnTo>
                <a:lnTo>
                  <a:pt x="41460" y="49070"/>
                </a:lnTo>
                <a:lnTo>
                  <a:pt x="41450" y="49220"/>
                </a:lnTo>
                <a:lnTo>
                  <a:pt x="41480" y="49270"/>
                </a:lnTo>
                <a:lnTo>
                  <a:pt x="41520" y="49290"/>
                </a:lnTo>
                <a:lnTo>
                  <a:pt x="41570" y="49310"/>
                </a:lnTo>
                <a:lnTo>
                  <a:pt x="41700" y="49300"/>
                </a:lnTo>
                <a:lnTo>
                  <a:pt x="41760" y="49270"/>
                </a:lnTo>
                <a:lnTo>
                  <a:pt x="41780" y="49270"/>
                </a:lnTo>
                <a:lnTo>
                  <a:pt x="41780" y="49300"/>
                </a:lnTo>
                <a:lnTo>
                  <a:pt x="41770" y="49420"/>
                </a:lnTo>
                <a:lnTo>
                  <a:pt x="41740" y="49480"/>
                </a:lnTo>
                <a:lnTo>
                  <a:pt x="41690" y="49520"/>
                </a:lnTo>
                <a:lnTo>
                  <a:pt x="41730" y="49600"/>
                </a:lnTo>
                <a:lnTo>
                  <a:pt x="41770" y="49670"/>
                </a:lnTo>
                <a:lnTo>
                  <a:pt x="41770" y="49710"/>
                </a:lnTo>
                <a:lnTo>
                  <a:pt x="41770" y="49720"/>
                </a:lnTo>
                <a:lnTo>
                  <a:pt x="41760" y="49740"/>
                </a:lnTo>
                <a:lnTo>
                  <a:pt x="41770" y="49760"/>
                </a:lnTo>
                <a:lnTo>
                  <a:pt x="41790" y="49790"/>
                </a:lnTo>
                <a:lnTo>
                  <a:pt x="41850" y="49820"/>
                </a:lnTo>
                <a:lnTo>
                  <a:pt x="41920" y="49830"/>
                </a:lnTo>
                <a:lnTo>
                  <a:pt x="41970" y="49830"/>
                </a:lnTo>
                <a:lnTo>
                  <a:pt x="42000" y="49810"/>
                </a:lnTo>
                <a:lnTo>
                  <a:pt x="42020" y="49780"/>
                </a:lnTo>
                <a:lnTo>
                  <a:pt x="42040" y="49760"/>
                </a:lnTo>
                <a:lnTo>
                  <a:pt x="42070" y="49750"/>
                </a:lnTo>
                <a:lnTo>
                  <a:pt x="42110" y="49750"/>
                </a:lnTo>
                <a:lnTo>
                  <a:pt x="42140" y="49750"/>
                </a:lnTo>
                <a:lnTo>
                  <a:pt x="42160" y="49770"/>
                </a:lnTo>
                <a:lnTo>
                  <a:pt x="42170" y="49830"/>
                </a:lnTo>
                <a:lnTo>
                  <a:pt x="42170" y="49880"/>
                </a:lnTo>
                <a:lnTo>
                  <a:pt x="42130" y="49980"/>
                </a:lnTo>
                <a:lnTo>
                  <a:pt x="42240" y="49960"/>
                </a:lnTo>
                <a:lnTo>
                  <a:pt x="42290" y="49970"/>
                </a:lnTo>
                <a:lnTo>
                  <a:pt x="42480" y="50030"/>
                </a:lnTo>
                <a:lnTo>
                  <a:pt x="42830" y="50080"/>
                </a:lnTo>
                <a:lnTo>
                  <a:pt x="42860" y="50220"/>
                </a:lnTo>
                <a:lnTo>
                  <a:pt x="42860" y="50310"/>
                </a:lnTo>
                <a:lnTo>
                  <a:pt x="42850" y="50330"/>
                </a:lnTo>
                <a:lnTo>
                  <a:pt x="42820" y="50350"/>
                </a:lnTo>
                <a:lnTo>
                  <a:pt x="42670" y="50350"/>
                </a:lnTo>
                <a:lnTo>
                  <a:pt x="42620" y="50380"/>
                </a:lnTo>
                <a:lnTo>
                  <a:pt x="42270" y="50320"/>
                </a:lnTo>
                <a:lnTo>
                  <a:pt x="42080" y="50590"/>
                </a:lnTo>
                <a:lnTo>
                  <a:pt x="42090" y="50650"/>
                </a:lnTo>
                <a:lnTo>
                  <a:pt x="42080" y="50680"/>
                </a:lnTo>
                <a:lnTo>
                  <a:pt x="42050" y="50720"/>
                </a:lnTo>
                <a:lnTo>
                  <a:pt x="42050" y="50760"/>
                </a:lnTo>
                <a:lnTo>
                  <a:pt x="42010" y="50890"/>
                </a:lnTo>
                <a:lnTo>
                  <a:pt x="42020" y="51280"/>
                </a:lnTo>
                <a:lnTo>
                  <a:pt x="42060" y="51370"/>
                </a:lnTo>
                <a:lnTo>
                  <a:pt x="42000" y="51410"/>
                </a:lnTo>
                <a:lnTo>
                  <a:pt x="41990" y="51420"/>
                </a:lnTo>
                <a:lnTo>
                  <a:pt x="41970" y="51440"/>
                </a:lnTo>
                <a:lnTo>
                  <a:pt x="41940" y="51550"/>
                </a:lnTo>
                <a:lnTo>
                  <a:pt x="42030" y="51590"/>
                </a:lnTo>
                <a:lnTo>
                  <a:pt x="42130" y="51590"/>
                </a:lnTo>
                <a:lnTo>
                  <a:pt x="42350" y="51680"/>
                </a:lnTo>
                <a:lnTo>
                  <a:pt x="42460" y="51920"/>
                </a:lnTo>
                <a:lnTo>
                  <a:pt x="42450" y="51930"/>
                </a:lnTo>
                <a:lnTo>
                  <a:pt x="42450" y="52140"/>
                </a:lnTo>
                <a:lnTo>
                  <a:pt x="42450" y="52210"/>
                </a:lnTo>
                <a:lnTo>
                  <a:pt x="42450" y="52230"/>
                </a:lnTo>
                <a:lnTo>
                  <a:pt x="42370" y="52420"/>
                </a:lnTo>
                <a:lnTo>
                  <a:pt x="42300" y="52520"/>
                </a:lnTo>
                <a:lnTo>
                  <a:pt x="42280" y="52580"/>
                </a:lnTo>
                <a:lnTo>
                  <a:pt x="42260" y="52630"/>
                </a:lnTo>
                <a:lnTo>
                  <a:pt x="42250" y="52680"/>
                </a:lnTo>
                <a:lnTo>
                  <a:pt x="42250" y="52770"/>
                </a:lnTo>
                <a:lnTo>
                  <a:pt x="42250" y="52810"/>
                </a:lnTo>
                <a:lnTo>
                  <a:pt x="42240" y="52850"/>
                </a:lnTo>
                <a:lnTo>
                  <a:pt x="42210" y="52920"/>
                </a:lnTo>
                <a:lnTo>
                  <a:pt x="42200" y="53000"/>
                </a:lnTo>
                <a:lnTo>
                  <a:pt x="42210" y="53080"/>
                </a:lnTo>
                <a:lnTo>
                  <a:pt x="42220" y="53120"/>
                </a:lnTo>
                <a:lnTo>
                  <a:pt x="42250" y="53140"/>
                </a:lnTo>
                <a:lnTo>
                  <a:pt x="42400" y="53200"/>
                </a:lnTo>
                <a:lnTo>
                  <a:pt x="42500" y="53260"/>
                </a:lnTo>
                <a:lnTo>
                  <a:pt x="42590" y="53300"/>
                </a:lnTo>
                <a:lnTo>
                  <a:pt x="42670" y="53430"/>
                </a:lnTo>
                <a:lnTo>
                  <a:pt x="42680" y="53490"/>
                </a:lnTo>
                <a:lnTo>
                  <a:pt x="42520" y="53560"/>
                </a:lnTo>
                <a:lnTo>
                  <a:pt x="42460" y="53600"/>
                </a:lnTo>
                <a:lnTo>
                  <a:pt x="42420" y="53660"/>
                </a:lnTo>
                <a:lnTo>
                  <a:pt x="42350" y="53860"/>
                </a:lnTo>
                <a:lnTo>
                  <a:pt x="42300" y="53930"/>
                </a:lnTo>
                <a:lnTo>
                  <a:pt x="42220" y="54080"/>
                </a:lnTo>
                <a:lnTo>
                  <a:pt x="42110" y="54360"/>
                </a:lnTo>
                <a:lnTo>
                  <a:pt x="41770" y="54870"/>
                </a:lnTo>
                <a:lnTo>
                  <a:pt x="41710" y="55000"/>
                </a:lnTo>
                <a:lnTo>
                  <a:pt x="41700" y="55030"/>
                </a:lnTo>
                <a:lnTo>
                  <a:pt x="41610" y="55140"/>
                </a:lnTo>
                <a:lnTo>
                  <a:pt x="41580" y="55160"/>
                </a:lnTo>
                <a:lnTo>
                  <a:pt x="41530" y="55340"/>
                </a:lnTo>
                <a:lnTo>
                  <a:pt x="41490" y="55400"/>
                </a:lnTo>
                <a:lnTo>
                  <a:pt x="41440" y="55490"/>
                </a:lnTo>
                <a:lnTo>
                  <a:pt x="41400" y="55770"/>
                </a:lnTo>
                <a:lnTo>
                  <a:pt x="41410" y="55870"/>
                </a:lnTo>
                <a:lnTo>
                  <a:pt x="41400" y="55940"/>
                </a:lnTo>
                <a:lnTo>
                  <a:pt x="41360" y="56000"/>
                </a:lnTo>
                <a:lnTo>
                  <a:pt x="41330" y="56070"/>
                </a:lnTo>
                <a:lnTo>
                  <a:pt x="41280" y="56150"/>
                </a:lnTo>
                <a:lnTo>
                  <a:pt x="41240" y="56220"/>
                </a:lnTo>
                <a:lnTo>
                  <a:pt x="41220" y="56300"/>
                </a:lnTo>
                <a:lnTo>
                  <a:pt x="41170" y="56430"/>
                </a:lnTo>
                <a:lnTo>
                  <a:pt x="41140" y="56530"/>
                </a:lnTo>
                <a:lnTo>
                  <a:pt x="41130" y="56700"/>
                </a:lnTo>
                <a:lnTo>
                  <a:pt x="41120" y="56820"/>
                </a:lnTo>
                <a:lnTo>
                  <a:pt x="41060" y="56960"/>
                </a:lnTo>
                <a:lnTo>
                  <a:pt x="41120" y="57080"/>
                </a:lnTo>
                <a:lnTo>
                  <a:pt x="41150" y="57130"/>
                </a:lnTo>
                <a:lnTo>
                  <a:pt x="41160" y="57180"/>
                </a:lnTo>
                <a:lnTo>
                  <a:pt x="41140" y="57210"/>
                </a:lnTo>
                <a:lnTo>
                  <a:pt x="41110" y="57240"/>
                </a:lnTo>
                <a:lnTo>
                  <a:pt x="41080" y="57280"/>
                </a:lnTo>
                <a:lnTo>
                  <a:pt x="41060" y="57340"/>
                </a:lnTo>
                <a:lnTo>
                  <a:pt x="41050" y="57620"/>
                </a:lnTo>
                <a:lnTo>
                  <a:pt x="41000" y="57690"/>
                </a:lnTo>
                <a:lnTo>
                  <a:pt x="40810" y="57620"/>
                </a:lnTo>
                <a:lnTo>
                  <a:pt x="40490" y="57550"/>
                </a:lnTo>
                <a:lnTo>
                  <a:pt x="40410" y="57520"/>
                </a:lnTo>
                <a:lnTo>
                  <a:pt x="40230" y="57380"/>
                </a:lnTo>
                <a:lnTo>
                  <a:pt x="40090" y="57340"/>
                </a:lnTo>
                <a:lnTo>
                  <a:pt x="39590" y="57300"/>
                </a:lnTo>
                <a:lnTo>
                  <a:pt x="39370" y="57260"/>
                </a:lnTo>
                <a:lnTo>
                  <a:pt x="39280" y="57210"/>
                </a:lnTo>
                <a:lnTo>
                  <a:pt x="39170" y="57160"/>
                </a:lnTo>
                <a:lnTo>
                  <a:pt x="39060" y="57290"/>
                </a:lnTo>
                <a:lnTo>
                  <a:pt x="39040" y="57330"/>
                </a:lnTo>
                <a:lnTo>
                  <a:pt x="39060" y="57370"/>
                </a:lnTo>
                <a:lnTo>
                  <a:pt x="39130" y="57440"/>
                </a:lnTo>
                <a:lnTo>
                  <a:pt x="39150" y="57480"/>
                </a:lnTo>
                <a:lnTo>
                  <a:pt x="39140" y="57660"/>
                </a:lnTo>
                <a:lnTo>
                  <a:pt x="39120" y="57740"/>
                </a:lnTo>
                <a:lnTo>
                  <a:pt x="39080" y="57810"/>
                </a:lnTo>
                <a:lnTo>
                  <a:pt x="39020" y="57870"/>
                </a:lnTo>
                <a:lnTo>
                  <a:pt x="38970" y="57890"/>
                </a:lnTo>
                <a:lnTo>
                  <a:pt x="38840" y="57920"/>
                </a:lnTo>
                <a:lnTo>
                  <a:pt x="38770" y="57950"/>
                </a:lnTo>
                <a:lnTo>
                  <a:pt x="38740" y="57980"/>
                </a:lnTo>
                <a:lnTo>
                  <a:pt x="38690" y="58090"/>
                </a:lnTo>
                <a:lnTo>
                  <a:pt x="38660" y="58140"/>
                </a:lnTo>
                <a:lnTo>
                  <a:pt x="38580" y="58210"/>
                </a:lnTo>
                <a:lnTo>
                  <a:pt x="38520" y="58170"/>
                </a:lnTo>
                <a:lnTo>
                  <a:pt x="38500" y="58150"/>
                </a:lnTo>
                <a:lnTo>
                  <a:pt x="38470" y="58140"/>
                </a:lnTo>
                <a:lnTo>
                  <a:pt x="38430" y="58150"/>
                </a:lnTo>
                <a:lnTo>
                  <a:pt x="38400" y="58170"/>
                </a:lnTo>
                <a:lnTo>
                  <a:pt x="38380" y="58190"/>
                </a:lnTo>
                <a:lnTo>
                  <a:pt x="38370" y="58200"/>
                </a:lnTo>
                <a:lnTo>
                  <a:pt x="38360" y="58210"/>
                </a:lnTo>
                <a:lnTo>
                  <a:pt x="38350" y="58230"/>
                </a:lnTo>
                <a:lnTo>
                  <a:pt x="38340" y="58260"/>
                </a:lnTo>
                <a:lnTo>
                  <a:pt x="38330" y="58270"/>
                </a:lnTo>
                <a:lnTo>
                  <a:pt x="38300" y="58280"/>
                </a:lnTo>
                <a:lnTo>
                  <a:pt x="38260" y="58260"/>
                </a:lnTo>
                <a:lnTo>
                  <a:pt x="38220" y="58210"/>
                </a:lnTo>
                <a:lnTo>
                  <a:pt x="38180" y="58140"/>
                </a:lnTo>
                <a:lnTo>
                  <a:pt x="38150" y="58140"/>
                </a:lnTo>
                <a:lnTo>
                  <a:pt x="38130" y="58160"/>
                </a:lnTo>
                <a:lnTo>
                  <a:pt x="38110" y="58190"/>
                </a:lnTo>
                <a:lnTo>
                  <a:pt x="38090" y="58210"/>
                </a:lnTo>
                <a:lnTo>
                  <a:pt x="38050" y="58240"/>
                </a:lnTo>
                <a:lnTo>
                  <a:pt x="37980" y="58230"/>
                </a:lnTo>
                <a:lnTo>
                  <a:pt x="37880" y="58180"/>
                </a:lnTo>
                <a:lnTo>
                  <a:pt x="37770" y="58080"/>
                </a:lnTo>
                <a:lnTo>
                  <a:pt x="37510" y="57900"/>
                </a:lnTo>
                <a:lnTo>
                  <a:pt x="37440" y="57840"/>
                </a:lnTo>
                <a:lnTo>
                  <a:pt x="37280" y="58140"/>
                </a:lnTo>
                <a:lnTo>
                  <a:pt x="37190" y="58240"/>
                </a:lnTo>
                <a:lnTo>
                  <a:pt x="37150" y="58260"/>
                </a:lnTo>
                <a:lnTo>
                  <a:pt x="37120" y="58280"/>
                </a:lnTo>
                <a:lnTo>
                  <a:pt x="37060" y="58290"/>
                </a:lnTo>
                <a:lnTo>
                  <a:pt x="36980" y="58300"/>
                </a:lnTo>
                <a:lnTo>
                  <a:pt x="36890" y="58290"/>
                </a:lnTo>
                <a:lnTo>
                  <a:pt x="36740" y="58240"/>
                </a:lnTo>
                <a:lnTo>
                  <a:pt x="36450" y="58090"/>
                </a:lnTo>
                <a:lnTo>
                  <a:pt x="36400" y="58060"/>
                </a:lnTo>
                <a:lnTo>
                  <a:pt x="36380" y="58050"/>
                </a:lnTo>
                <a:lnTo>
                  <a:pt x="36380" y="58040"/>
                </a:lnTo>
                <a:lnTo>
                  <a:pt x="36360" y="58020"/>
                </a:lnTo>
                <a:lnTo>
                  <a:pt x="36280" y="57940"/>
                </a:lnTo>
                <a:lnTo>
                  <a:pt x="36250" y="57920"/>
                </a:lnTo>
                <a:lnTo>
                  <a:pt x="36000" y="57840"/>
                </a:lnTo>
                <a:lnTo>
                  <a:pt x="35770" y="57800"/>
                </a:lnTo>
                <a:lnTo>
                  <a:pt x="35670" y="57820"/>
                </a:lnTo>
                <a:lnTo>
                  <a:pt x="35570" y="57850"/>
                </a:lnTo>
                <a:lnTo>
                  <a:pt x="35480" y="57920"/>
                </a:lnTo>
                <a:lnTo>
                  <a:pt x="35450" y="57920"/>
                </a:lnTo>
                <a:lnTo>
                  <a:pt x="35410" y="57910"/>
                </a:lnTo>
                <a:lnTo>
                  <a:pt x="35380" y="57910"/>
                </a:lnTo>
                <a:lnTo>
                  <a:pt x="35340" y="57950"/>
                </a:lnTo>
                <a:lnTo>
                  <a:pt x="35320" y="57970"/>
                </a:lnTo>
                <a:lnTo>
                  <a:pt x="35280" y="58010"/>
                </a:lnTo>
                <a:lnTo>
                  <a:pt x="35220" y="58060"/>
                </a:lnTo>
                <a:lnTo>
                  <a:pt x="35200" y="58070"/>
                </a:lnTo>
                <a:lnTo>
                  <a:pt x="35160" y="58120"/>
                </a:lnTo>
                <a:lnTo>
                  <a:pt x="35130" y="58140"/>
                </a:lnTo>
                <a:lnTo>
                  <a:pt x="35080" y="58150"/>
                </a:lnTo>
                <a:lnTo>
                  <a:pt x="35040" y="58140"/>
                </a:lnTo>
                <a:lnTo>
                  <a:pt x="35020" y="58120"/>
                </a:lnTo>
                <a:lnTo>
                  <a:pt x="35010" y="58120"/>
                </a:lnTo>
                <a:lnTo>
                  <a:pt x="35000" y="58140"/>
                </a:lnTo>
                <a:lnTo>
                  <a:pt x="34920" y="58050"/>
                </a:lnTo>
                <a:lnTo>
                  <a:pt x="34880" y="58040"/>
                </a:lnTo>
                <a:lnTo>
                  <a:pt x="34860" y="58050"/>
                </a:lnTo>
                <a:lnTo>
                  <a:pt x="34820" y="58020"/>
                </a:lnTo>
                <a:lnTo>
                  <a:pt x="34810" y="58000"/>
                </a:lnTo>
                <a:lnTo>
                  <a:pt x="34820" y="57980"/>
                </a:lnTo>
                <a:lnTo>
                  <a:pt x="34840" y="57970"/>
                </a:lnTo>
                <a:lnTo>
                  <a:pt x="34830" y="57940"/>
                </a:lnTo>
                <a:lnTo>
                  <a:pt x="34700" y="57880"/>
                </a:lnTo>
                <a:lnTo>
                  <a:pt x="34660" y="57880"/>
                </a:lnTo>
                <a:lnTo>
                  <a:pt x="34640" y="57890"/>
                </a:lnTo>
                <a:lnTo>
                  <a:pt x="34630" y="57900"/>
                </a:lnTo>
                <a:lnTo>
                  <a:pt x="34590" y="57910"/>
                </a:lnTo>
                <a:lnTo>
                  <a:pt x="34550" y="57930"/>
                </a:lnTo>
                <a:lnTo>
                  <a:pt x="34480" y="57940"/>
                </a:lnTo>
                <a:lnTo>
                  <a:pt x="34430" y="57910"/>
                </a:lnTo>
                <a:lnTo>
                  <a:pt x="34370" y="57810"/>
                </a:lnTo>
                <a:lnTo>
                  <a:pt x="34360" y="57770"/>
                </a:lnTo>
                <a:lnTo>
                  <a:pt x="34350" y="57740"/>
                </a:lnTo>
                <a:lnTo>
                  <a:pt x="34340" y="57700"/>
                </a:lnTo>
                <a:lnTo>
                  <a:pt x="34320" y="57650"/>
                </a:lnTo>
                <a:lnTo>
                  <a:pt x="34270" y="57590"/>
                </a:lnTo>
                <a:lnTo>
                  <a:pt x="34200" y="57460"/>
                </a:lnTo>
                <a:lnTo>
                  <a:pt x="34170" y="57440"/>
                </a:lnTo>
                <a:lnTo>
                  <a:pt x="33970" y="57240"/>
                </a:lnTo>
                <a:lnTo>
                  <a:pt x="33900" y="57180"/>
                </a:lnTo>
                <a:lnTo>
                  <a:pt x="33910" y="57080"/>
                </a:lnTo>
                <a:lnTo>
                  <a:pt x="33950" y="57020"/>
                </a:lnTo>
                <a:lnTo>
                  <a:pt x="34000" y="56970"/>
                </a:lnTo>
                <a:lnTo>
                  <a:pt x="34060" y="56930"/>
                </a:lnTo>
                <a:lnTo>
                  <a:pt x="34110" y="56940"/>
                </a:lnTo>
                <a:lnTo>
                  <a:pt x="34200" y="56920"/>
                </a:lnTo>
                <a:lnTo>
                  <a:pt x="34270" y="56910"/>
                </a:lnTo>
                <a:lnTo>
                  <a:pt x="34290" y="56900"/>
                </a:lnTo>
                <a:lnTo>
                  <a:pt x="34390" y="56810"/>
                </a:lnTo>
                <a:lnTo>
                  <a:pt x="34500" y="57020"/>
                </a:lnTo>
                <a:lnTo>
                  <a:pt x="34580" y="57100"/>
                </a:lnTo>
                <a:lnTo>
                  <a:pt x="34710" y="57150"/>
                </a:lnTo>
                <a:lnTo>
                  <a:pt x="34680" y="57090"/>
                </a:lnTo>
                <a:lnTo>
                  <a:pt x="34510" y="56890"/>
                </a:lnTo>
                <a:lnTo>
                  <a:pt x="34470" y="56820"/>
                </a:lnTo>
                <a:lnTo>
                  <a:pt x="34460" y="56730"/>
                </a:lnTo>
                <a:lnTo>
                  <a:pt x="34480" y="56650"/>
                </a:lnTo>
                <a:lnTo>
                  <a:pt x="34530" y="56590"/>
                </a:lnTo>
                <a:lnTo>
                  <a:pt x="34550" y="56640"/>
                </a:lnTo>
                <a:lnTo>
                  <a:pt x="34580" y="56680"/>
                </a:lnTo>
                <a:lnTo>
                  <a:pt x="34620" y="56710"/>
                </a:lnTo>
                <a:lnTo>
                  <a:pt x="34630" y="56680"/>
                </a:lnTo>
                <a:lnTo>
                  <a:pt x="34620" y="56650"/>
                </a:lnTo>
                <a:lnTo>
                  <a:pt x="34580" y="56580"/>
                </a:lnTo>
                <a:lnTo>
                  <a:pt x="34570" y="56560"/>
                </a:lnTo>
                <a:lnTo>
                  <a:pt x="34590" y="56460"/>
                </a:lnTo>
                <a:lnTo>
                  <a:pt x="34640" y="56370"/>
                </a:lnTo>
                <a:lnTo>
                  <a:pt x="34670" y="56280"/>
                </a:lnTo>
                <a:lnTo>
                  <a:pt x="34630" y="56180"/>
                </a:lnTo>
                <a:lnTo>
                  <a:pt x="34690" y="56170"/>
                </a:lnTo>
                <a:lnTo>
                  <a:pt x="34740" y="56180"/>
                </a:lnTo>
                <a:lnTo>
                  <a:pt x="34720" y="56200"/>
                </a:lnTo>
                <a:lnTo>
                  <a:pt x="34710" y="56230"/>
                </a:lnTo>
                <a:lnTo>
                  <a:pt x="34710" y="56260"/>
                </a:lnTo>
                <a:lnTo>
                  <a:pt x="34710" y="56300"/>
                </a:lnTo>
                <a:lnTo>
                  <a:pt x="34720" y="56340"/>
                </a:lnTo>
                <a:lnTo>
                  <a:pt x="34750" y="56340"/>
                </a:lnTo>
                <a:lnTo>
                  <a:pt x="34800" y="56300"/>
                </a:lnTo>
                <a:lnTo>
                  <a:pt x="34890" y="56310"/>
                </a:lnTo>
                <a:lnTo>
                  <a:pt x="34910" y="56320"/>
                </a:lnTo>
                <a:lnTo>
                  <a:pt x="34960" y="56370"/>
                </a:lnTo>
                <a:lnTo>
                  <a:pt x="34980" y="56380"/>
                </a:lnTo>
                <a:lnTo>
                  <a:pt x="34980" y="56340"/>
                </a:lnTo>
                <a:lnTo>
                  <a:pt x="34960" y="56300"/>
                </a:lnTo>
                <a:lnTo>
                  <a:pt x="34920" y="56270"/>
                </a:lnTo>
                <a:lnTo>
                  <a:pt x="34880" y="56250"/>
                </a:lnTo>
                <a:lnTo>
                  <a:pt x="34900" y="56240"/>
                </a:lnTo>
                <a:lnTo>
                  <a:pt x="34920" y="56220"/>
                </a:lnTo>
                <a:lnTo>
                  <a:pt x="34940" y="56210"/>
                </a:lnTo>
                <a:lnTo>
                  <a:pt x="34850" y="56180"/>
                </a:lnTo>
                <a:lnTo>
                  <a:pt x="34810" y="56180"/>
                </a:lnTo>
                <a:lnTo>
                  <a:pt x="34830" y="56130"/>
                </a:lnTo>
                <a:lnTo>
                  <a:pt x="34850" y="56120"/>
                </a:lnTo>
                <a:lnTo>
                  <a:pt x="34870" y="56130"/>
                </a:lnTo>
                <a:lnTo>
                  <a:pt x="34910" y="56150"/>
                </a:lnTo>
                <a:lnTo>
                  <a:pt x="34930" y="56070"/>
                </a:lnTo>
                <a:lnTo>
                  <a:pt x="34860" y="56040"/>
                </a:lnTo>
                <a:lnTo>
                  <a:pt x="34750" y="56050"/>
                </a:lnTo>
                <a:lnTo>
                  <a:pt x="34670" y="56070"/>
                </a:lnTo>
                <a:lnTo>
                  <a:pt x="34690" y="55990"/>
                </a:lnTo>
                <a:lnTo>
                  <a:pt x="34750" y="55980"/>
                </a:lnTo>
                <a:lnTo>
                  <a:pt x="34830" y="56000"/>
                </a:lnTo>
                <a:lnTo>
                  <a:pt x="34910" y="56000"/>
                </a:lnTo>
                <a:lnTo>
                  <a:pt x="34890" y="55990"/>
                </a:lnTo>
                <a:lnTo>
                  <a:pt x="34830" y="55950"/>
                </a:lnTo>
                <a:lnTo>
                  <a:pt x="34810" y="55940"/>
                </a:lnTo>
                <a:lnTo>
                  <a:pt x="34840" y="55930"/>
                </a:lnTo>
                <a:lnTo>
                  <a:pt x="34850" y="55910"/>
                </a:lnTo>
                <a:lnTo>
                  <a:pt x="34870" y="55910"/>
                </a:lnTo>
                <a:lnTo>
                  <a:pt x="34910" y="55900"/>
                </a:lnTo>
                <a:lnTo>
                  <a:pt x="34900" y="55880"/>
                </a:lnTo>
                <a:lnTo>
                  <a:pt x="34880" y="55830"/>
                </a:lnTo>
                <a:lnTo>
                  <a:pt x="34980" y="55810"/>
                </a:lnTo>
                <a:lnTo>
                  <a:pt x="35090" y="55800"/>
                </a:lnTo>
                <a:lnTo>
                  <a:pt x="35090" y="55830"/>
                </a:lnTo>
                <a:lnTo>
                  <a:pt x="35060" y="55870"/>
                </a:lnTo>
                <a:lnTo>
                  <a:pt x="35110" y="55870"/>
                </a:lnTo>
                <a:lnTo>
                  <a:pt x="35260" y="55830"/>
                </a:lnTo>
                <a:lnTo>
                  <a:pt x="35190" y="55810"/>
                </a:lnTo>
                <a:lnTo>
                  <a:pt x="35170" y="55770"/>
                </a:lnTo>
                <a:lnTo>
                  <a:pt x="35190" y="55730"/>
                </a:lnTo>
                <a:lnTo>
                  <a:pt x="35280" y="55620"/>
                </a:lnTo>
                <a:lnTo>
                  <a:pt x="35310" y="55560"/>
                </a:lnTo>
                <a:lnTo>
                  <a:pt x="35360" y="55410"/>
                </a:lnTo>
                <a:lnTo>
                  <a:pt x="35420" y="55450"/>
                </a:lnTo>
                <a:lnTo>
                  <a:pt x="35460" y="55460"/>
                </a:lnTo>
                <a:lnTo>
                  <a:pt x="35500" y="55450"/>
                </a:lnTo>
                <a:lnTo>
                  <a:pt x="35550" y="55400"/>
                </a:lnTo>
                <a:lnTo>
                  <a:pt x="35610" y="55370"/>
                </a:lnTo>
                <a:lnTo>
                  <a:pt x="35690" y="55360"/>
                </a:lnTo>
                <a:lnTo>
                  <a:pt x="35720" y="55330"/>
                </a:lnTo>
                <a:lnTo>
                  <a:pt x="35640" y="55310"/>
                </a:lnTo>
                <a:lnTo>
                  <a:pt x="35580" y="55320"/>
                </a:lnTo>
                <a:lnTo>
                  <a:pt x="35510" y="55340"/>
                </a:lnTo>
                <a:lnTo>
                  <a:pt x="35460" y="55340"/>
                </a:lnTo>
                <a:lnTo>
                  <a:pt x="35430" y="55260"/>
                </a:lnTo>
                <a:lnTo>
                  <a:pt x="35470" y="55250"/>
                </a:lnTo>
                <a:lnTo>
                  <a:pt x="35550" y="55230"/>
                </a:lnTo>
                <a:lnTo>
                  <a:pt x="35630" y="55200"/>
                </a:lnTo>
                <a:lnTo>
                  <a:pt x="35680" y="55130"/>
                </a:lnTo>
                <a:lnTo>
                  <a:pt x="35590" y="55150"/>
                </a:lnTo>
                <a:lnTo>
                  <a:pt x="35380" y="55200"/>
                </a:lnTo>
                <a:lnTo>
                  <a:pt x="35310" y="55170"/>
                </a:lnTo>
                <a:lnTo>
                  <a:pt x="35290" y="55090"/>
                </a:lnTo>
                <a:lnTo>
                  <a:pt x="35300" y="55000"/>
                </a:lnTo>
                <a:lnTo>
                  <a:pt x="35330" y="54930"/>
                </a:lnTo>
                <a:lnTo>
                  <a:pt x="35470" y="55030"/>
                </a:lnTo>
                <a:lnTo>
                  <a:pt x="35550" y="55050"/>
                </a:lnTo>
                <a:lnTo>
                  <a:pt x="35660" y="55060"/>
                </a:lnTo>
                <a:lnTo>
                  <a:pt x="35680" y="55050"/>
                </a:lnTo>
                <a:lnTo>
                  <a:pt x="35670" y="55030"/>
                </a:lnTo>
                <a:lnTo>
                  <a:pt x="35640" y="55010"/>
                </a:lnTo>
                <a:lnTo>
                  <a:pt x="35590" y="55000"/>
                </a:lnTo>
                <a:lnTo>
                  <a:pt x="35530" y="55000"/>
                </a:lnTo>
                <a:lnTo>
                  <a:pt x="35490" y="54990"/>
                </a:lnTo>
                <a:lnTo>
                  <a:pt x="35460" y="54970"/>
                </a:lnTo>
                <a:lnTo>
                  <a:pt x="35430" y="54930"/>
                </a:lnTo>
                <a:lnTo>
                  <a:pt x="35520" y="54930"/>
                </a:lnTo>
                <a:lnTo>
                  <a:pt x="35590" y="54920"/>
                </a:lnTo>
                <a:lnTo>
                  <a:pt x="35640" y="54880"/>
                </a:lnTo>
                <a:lnTo>
                  <a:pt x="35680" y="54820"/>
                </a:lnTo>
                <a:lnTo>
                  <a:pt x="35600" y="54770"/>
                </a:lnTo>
                <a:lnTo>
                  <a:pt x="35550" y="54710"/>
                </a:lnTo>
                <a:lnTo>
                  <a:pt x="35560" y="54640"/>
                </a:lnTo>
                <a:lnTo>
                  <a:pt x="35640" y="54580"/>
                </a:lnTo>
                <a:lnTo>
                  <a:pt x="35680" y="54600"/>
                </a:lnTo>
                <a:lnTo>
                  <a:pt x="35710" y="54630"/>
                </a:lnTo>
                <a:lnTo>
                  <a:pt x="35710" y="54670"/>
                </a:lnTo>
                <a:lnTo>
                  <a:pt x="35710" y="54720"/>
                </a:lnTo>
                <a:lnTo>
                  <a:pt x="35790" y="54650"/>
                </a:lnTo>
                <a:lnTo>
                  <a:pt x="35750" y="54540"/>
                </a:lnTo>
                <a:lnTo>
                  <a:pt x="35740" y="54450"/>
                </a:lnTo>
                <a:lnTo>
                  <a:pt x="35970" y="54370"/>
                </a:lnTo>
                <a:lnTo>
                  <a:pt x="36040" y="54290"/>
                </a:lnTo>
                <a:lnTo>
                  <a:pt x="36090" y="54190"/>
                </a:lnTo>
                <a:lnTo>
                  <a:pt x="36160" y="54130"/>
                </a:lnTo>
                <a:lnTo>
                  <a:pt x="36160" y="54090"/>
                </a:lnTo>
                <a:lnTo>
                  <a:pt x="35850" y="54160"/>
                </a:lnTo>
                <a:lnTo>
                  <a:pt x="35850" y="54130"/>
                </a:lnTo>
                <a:lnTo>
                  <a:pt x="35890" y="54110"/>
                </a:lnTo>
                <a:lnTo>
                  <a:pt x="35920" y="54090"/>
                </a:lnTo>
                <a:lnTo>
                  <a:pt x="35790" y="54100"/>
                </a:lnTo>
                <a:lnTo>
                  <a:pt x="35730" y="54090"/>
                </a:lnTo>
                <a:lnTo>
                  <a:pt x="35680" y="54060"/>
                </a:lnTo>
                <a:lnTo>
                  <a:pt x="35700" y="54280"/>
                </a:lnTo>
                <a:lnTo>
                  <a:pt x="35400" y="54450"/>
                </a:lnTo>
                <a:lnTo>
                  <a:pt x="35040" y="54510"/>
                </a:lnTo>
                <a:lnTo>
                  <a:pt x="34840" y="54410"/>
                </a:lnTo>
                <a:lnTo>
                  <a:pt x="34850" y="54360"/>
                </a:lnTo>
                <a:lnTo>
                  <a:pt x="34930" y="54320"/>
                </a:lnTo>
                <a:lnTo>
                  <a:pt x="34940" y="54280"/>
                </a:lnTo>
                <a:lnTo>
                  <a:pt x="34930" y="54260"/>
                </a:lnTo>
                <a:lnTo>
                  <a:pt x="34840" y="54220"/>
                </a:lnTo>
                <a:lnTo>
                  <a:pt x="34780" y="54180"/>
                </a:lnTo>
                <a:lnTo>
                  <a:pt x="34750" y="54180"/>
                </a:lnTo>
                <a:lnTo>
                  <a:pt x="34740" y="54160"/>
                </a:lnTo>
                <a:lnTo>
                  <a:pt x="34740" y="54110"/>
                </a:lnTo>
                <a:lnTo>
                  <a:pt x="34740" y="54070"/>
                </a:lnTo>
                <a:lnTo>
                  <a:pt x="34750" y="54030"/>
                </a:lnTo>
                <a:lnTo>
                  <a:pt x="34770" y="53990"/>
                </a:lnTo>
                <a:lnTo>
                  <a:pt x="34800" y="53860"/>
                </a:lnTo>
                <a:lnTo>
                  <a:pt x="34830" y="53810"/>
                </a:lnTo>
                <a:lnTo>
                  <a:pt x="34880" y="53780"/>
                </a:lnTo>
                <a:lnTo>
                  <a:pt x="34950" y="53770"/>
                </a:lnTo>
                <a:lnTo>
                  <a:pt x="35000" y="53780"/>
                </a:lnTo>
                <a:lnTo>
                  <a:pt x="35000" y="53820"/>
                </a:lnTo>
                <a:lnTo>
                  <a:pt x="34940" y="53880"/>
                </a:lnTo>
                <a:lnTo>
                  <a:pt x="35190" y="53840"/>
                </a:lnTo>
                <a:lnTo>
                  <a:pt x="35260" y="53810"/>
                </a:lnTo>
                <a:lnTo>
                  <a:pt x="35260" y="53780"/>
                </a:lnTo>
                <a:lnTo>
                  <a:pt x="35090" y="53810"/>
                </a:lnTo>
                <a:lnTo>
                  <a:pt x="35110" y="53750"/>
                </a:lnTo>
                <a:lnTo>
                  <a:pt x="35140" y="53690"/>
                </a:lnTo>
                <a:lnTo>
                  <a:pt x="35280" y="53530"/>
                </a:lnTo>
                <a:lnTo>
                  <a:pt x="35360" y="53360"/>
                </a:lnTo>
                <a:lnTo>
                  <a:pt x="35310" y="53360"/>
                </a:lnTo>
                <a:lnTo>
                  <a:pt x="35280" y="53350"/>
                </a:lnTo>
                <a:lnTo>
                  <a:pt x="35270" y="53330"/>
                </a:lnTo>
                <a:lnTo>
                  <a:pt x="35260" y="53290"/>
                </a:lnTo>
                <a:lnTo>
                  <a:pt x="35180" y="53310"/>
                </a:lnTo>
                <a:lnTo>
                  <a:pt x="35120" y="53270"/>
                </a:lnTo>
                <a:lnTo>
                  <a:pt x="35060" y="53200"/>
                </a:lnTo>
                <a:lnTo>
                  <a:pt x="34980" y="53150"/>
                </a:lnTo>
                <a:lnTo>
                  <a:pt x="35000" y="53200"/>
                </a:lnTo>
                <a:lnTo>
                  <a:pt x="35010" y="53250"/>
                </a:lnTo>
                <a:lnTo>
                  <a:pt x="35000" y="53310"/>
                </a:lnTo>
                <a:lnTo>
                  <a:pt x="34980" y="53360"/>
                </a:lnTo>
                <a:lnTo>
                  <a:pt x="34940" y="53330"/>
                </a:lnTo>
                <a:lnTo>
                  <a:pt x="34890" y="53330"/>
                </a:lnTo>
                <a:lnTo>
                  <a:pt x="34850" y="53330"/>
                </a:lnTo>
                <a:lnTo>
                  <a:pt x="34810" y="53360"/>
                </a:lnTo>
                <a:lnTo>
                  <a:pt x="34810" y="53390"/>
                </a:lnTo>
                <a:lnTo>
                  <a:pt x="34830" y="53420"/>
                </a:lnTo>
                <a:lnTo>
                  <a:pt x="34820" y="53430"/>
                </a:lnTo>
                <a:lnTo>
                  <a:pt x="34810" y="53470"/>
                </a:lnTo>
                <a:lnTo>
                  <a:pt x="34780" y="53450"/>
                </a:lnTo>
                <a:lnTo>
                  <a:pt x="34770" y="53440"/>
                </a:lnTo>
                <a:lnTo>
                  <a:pt x="34750" y="53440"/>
                </a:lnTo>
                <a:lnTo>
                  <a:pt x="34710" y="53430"/>
                </a:lnTo>
                <a:lnTo>
                  <a:pt x="34720" y="53520"/>
                </a:lnTo>
                <a:lnTo>
                  <a:pt x="34710" y="53670"/>
                </a:lnTo>
                <a:lnTo>
                  <a:pt x="34670" y="53790"/>
                </a:lnTo>
                <a:lnTo>
                  <a:pt x="34620" y="53850"/>
                </a:lnTo>
                <a:lnTo>
                  <a:pt x="34600" y="53880"/>
                </a:lnTo>
                <a:lnTo>
                  <a:pt x="34580" y="54020"/>
                </a:lnTo>
                <a:lnTo>
                  <a:pt x="34570" y="54060"/>
                </a:lnTo>
                <a:lnTo>
                  <a:pt x="34490" y="54060"/>
                </a:lnTo>
                <a:lnTo>
                  <a:pt x="34420" y="54020"/>
                </a:lnTo>
                <a:lnTo>
                  <a:pt x="34400" y="53950"/>
                </a:lnTo>
                <a:lnTo>
                  <a:pt x="34430" y="53880"/>
                </a:lnTo>
                <a:lnTo>
                  <a:pt x="34170" y="53680"/>
                </a:lnTo>
                <a:lnTo>
                  <a:pt x="34140" y="53630"/>
                </a:lnTo>
                <a:lnTo>
                  <a:pt x="34120" y="53550"/>
                </a:lnTo>
                <a:lnTo>
                  <a:pt x="34140" y="53480"/>
                </a:lnTo>
                <a:lnTo>
                  <a:pt x="34250" y="53470"/>
                </a:lnTo>
                <a:lnTo>
                  <a:pt x="34190" y="53390"/>
                </a:lnTo>
                <a:lnTo>
                  <a:pt x="34170" y="53360"/>
                </a:lnTo>
                <a:lnTo>
                  <a:pt x="34140" y="53220"/>
                </a:lnTo>
                <a:lnTo>
                  <a:pt x="34120" y="53060"/>
                </a:lnTo>
                <a:lnTo>
                  <a:pt x="34120" y="52920"/>
                </a:lnTo>
                <a:lnTo>
                  <a:pt x="34320" y="52890"/>
                </a:lnTo>
                <a:lnTo>
                  <a:pt x="34550" y="52710"/>
                </a:lnTo>
                <a:lnTo>
                  <a:pt x="34610" y="52700"/>
                </a:lnTo>
                <a:lnTo>
                  <a:pt x="34660" y="52710"/>
                </a:lnTo>
                <a:lnTo>
                  <a:pt x="34720" y="52780"/>
                </a:lnTo>
                <a:lnTo>
                  <a:pt x="34740" y="52790"/>
                </a:lnTo>
                <a:lnTo>
                  <a:pt x="34780" y="52800"/>
                </a:lnTo>
                <a:lnTo>
                  <a:pt x="34810" y="52790"/>
                </a:lnTo>
                <a:lnTo>
                  <a:pt x="34840" y="52770"/>
                </a:lnTo>
                <a:lnTo>
                  <a:pt x="34870" y="52750"/>
                </a:lnTo>
                <a:lnTo>
                  <a:pt x="34880" y="52720"/>
                </a:lnTo>
                <a:lnTo>
                  <a:pt x="34890" y="52700"/>
                </a:lnTo>
                <a:lnTo>
                  <a:pt x="34880" y="52660"/>
                </a:lnTo>
                <a:lnTo>
                  <a:pt x="34880" y="52630"/>
                </a:lnTo>
                <a:lnTo>
                  <a:pt x="34900" y="52610"/>
                </a:lnTo>
                <a:lnTo>
                  <a:pt x="34980" y="52540"/>
                </a:lnTo>
                <a:lnTo>
                  <a:pt x="35030" y="524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