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Tolima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Toli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30" y="59130"/>
                </a:moveTo>
                <a:lnTo>
                  <a:pt x="41230" y="58790"/>
                </a:lnTo>
                <a:lnTo>
                  <a:pt x="41160" y="58590"/>
                </a:lnTo>
                <a:lnTo>
                  <a:pt x="41050" y="58500"/>
                </a:lnTo>
                <a:lnTo>
                  <a:pt x="40980" y="58400"/>
                </a:lnTo>
                <a:lnTo>
                  <a:pt x="40910" y="58370"/>
                </a:lnTo>
                <a:lnTo>
                  <a:pt x="40810" y="58290"/>
                </a:lnTo>
                <a:lnTo>
                  <a:pt x="40810" y="58240"/>
                </a:lnTo>
                <a:lnTo>
                  <a:pt x="40820" y="58180"/>
                </a:lnTo>
                <a:lnTo>
                  <a:pt x="40840" y="58130"/>
                </a:lnTo>
                <a:lnTo>
                  <a:pt x="40890" y="58080"/>
                </a:lnTo>
                <a:lnTo>
                  <a:pt x="40920" y="57950"/>
                </a:lnTo>
                <a:lnTo>
                  <a:pt x="40900" y="57860"/>
                </a:lnTo>
                <a:lnTo>
                  <a:pt x="40920" y="57740"/>
                </a:lnTo>
                <a:lnTo>
                  <a:pt x="41000" y="57690"/>
                </a:lnTo>
                <a:lnTo>
                  <a:pt x="41050" y="57620"/>
                </a:lnTo>
                <a:lnTo>
                  <a:pt x="41060" y="57340"/>
                </a:lnTo>
                <a:lnTo>
                  <a:pt x="41080" y="57280"/>
                </a:lnTo>
                <a:lnTo>
                  <a:pt x="41110" y="57240"/>
                </a:lnTo>
                <a:lnTo>
                  <a:pt x="41140" y="57210"/>
                </a:lnTo>
                <a:lnTo>
                  <a:pt x="41160" y="57180"/>
                </a:lnTo>
                <a:lnTo>
                  <a:pt x="41150" y="57130"/>
                </a:lnTo>
                <a:lnTo>
                  <a:pt x="41120" y="57080"/>
                </a:lnTo>
                <a:lnTo>
                  <a:pt x="41060" y="56960"/>
                </a:lnTo>
                <a:lnTo>
                  <a:pt x="41120" y="56820"/>
                </a:lnTo>
                <a:lnTo>
                  <a:pt x="41130" y="56700"/>
                </a:lnTo>
                <a:lnTo>
                  <a:pt x="41140" y="56530"/>
                </a:lnTo>
                <a:lnTo>
                  <a:pt x="41170" y="56430"/>
                </a:lnTo>
                <a:lnTo>
                  <a:pt x="41220" y="56300"/>
                </a:lnTo>
                <a:lnTo>
                  <a:pt x="41240" y="56220"/>
                </a:lnTo>
                <a:lnTo>
                  <a:pt x="41280" y="56150"/>
                </a:lnTo>
                <a:lnTo>
                  <a:pt x="41330" y="56070"/>
                </a:lnTo>
                <a:lnTo>
                  <a:pt x="41360" y="56000"/>
                </a:lnTo>
                <a:lnTo>
                  <a:pt x="41400" y="55940"/>
                </a:lnTo>
                <a:lnTo>
                  <a:pt x="41410" y="55870"/>
                </a:lnTo>
                <a:lnTo>
                  <a:pt x="41400" y="55770"/>
                </a:lnTo>
                <a:lnTo>
                  <a:pt x="41440" y="55490"/>
                </a:lnTo>
                <a:lnTo>
                  <a:pt x="41490" y="55400"/>
                </a:lnTo>
                <a:lnTo>
                  <a:pt x="41530" y="55340"/>
                </a:lnTo>
                <a:lnTo>
                  <a:pt x="41580" y="55160"/>
                </a:lnTo>
                <a:lnTo>
                  <a:pt x="41610" y="55140"/>
                </a:lnTo>
                <a:lnTo>
                  <a:pt x="41700" y="55030"/>
                </a:lnTo>
                <a:lnTo>
                  <a:pt x="41710" y="55000"/>
                </a:lnTo>
                <a:lnTo>
                  <a:pt x="41770" y="54870"/>
                </a:lnTo>
                <a:lnTo>
                  <a:pt x="42110" y="54360"/>
                </a:lnTo>
                <a:lnTo>
                  <a:pt x="42220" y="54080"/>
                </a:lnTo>
                <a:lnTo>
                  <a:pt x="42300" y="53930"/>
                </a:lnTo>
                <a:lnTo>
                  <a:pt x="42350" y="53860"/>
                </a:lnTo>
                <a:lnTo>
                  <a:pt x="42420" y="53660"/>
                </a:lnTo>
                <a:lnTo>
                  <a:pt x="42460" y="53600"/>
                </a:lnTo>
                <a:lnTo>
                  <a:pt x="42520" y="53560"/>
                </a:lnTo>
                <a:lnTo>
                  <a:pt x="42680" y="53490"/>
                </a:lnTo>
                <a:lnTo>
                  <a:pt x="42670" y="53430"/>
                </a:lnTo>
                <a:lnTo>
                  <a:pt x="42590" y="53300"/>
                </a:lnTo>
                <a:lnTo>
                  <a:pt x="42850" y="53000"/>
                </a:lnTo>
                <a:lnTo>
                  <a:pt x="42940" y="52860"/>
                </a:lnTo>
                <a:lnTo>
                  <a:pt x="42970" y="52780"/>
                </a:lnTo>
                <a:lnTo>
                  <a:pt x="43080" y="52640"/>
                </a:lnTo>
                <a:lnTo>
                  <a:pt x="43110" y="52550"/>
                </a:lnTo>
                <a:lnTo>
                  <a:pt x="43220" y="52460"/>
                </a:lnTo>
                <a:lnTo>
                  <a:pt x="43350" y="52290"/>
                </a:lnTo>
                <a:lnTo>
                  <a:pt x="43400" y="52190"/>
                </a:lnTo>
                <a:lnTo>
                  <a:pt x="43470" y="51880"/>
                </a:lnTo>
                <a:lnTo>
                  <a:pt x="43500" y="51530"/>
                </a:lnTo>
                <a:lnTo>
                  <a:pt x="43620" y="51280"/>
                </a:lnTo>
                <a:lnTo>
                  <a:pt x="43770" y="51100"/>
                </a:lnTo>
                <a:lnTo>
                  <a:pt x="43850" y="50860"/>
                </a:lnTo>
                <a:lnTo>
                  <a:pt x="43890" y="50800"/>
                </a:lnTo>
                <a:lnTo>
                  <a:pt x="44010" y="50680"/>
                </a:lnTo>
                <a:lnTo>
                  <a:pt x="44250" y="50550"/>
                </a:lnTo>
                <a:lnTo>
                  <a:pt x="44280" y="50510"/>
                </a:lnTo>
                <a:lnTo>
                  <a:pt x="44310" y="50460"/>
                </a:lnTo>
                <a:lnTo>
                  <a:pt x="44340" y="50340"/>
                </a:lnTo>
                <a:lnTo>
                  <a:pt x="44480" y="50100"/>
                </a:lnTo>
                <a:lnTo>
                  <a:pt x="44470" y="50060"/>
                </a:lnTo>
                <a:lnTo>
                  <a:pt x="44540" y="49630"/>
                </a:lnTo>
                <a:lnTo>
                  <a:pt x="44650" y="49440"/>
                </a:lnTo>
                <a:lnTo>
                  <a:pt x="44740" y="49310"/>
                </a:lnTo>
                <a:lnTo>
                  <a:pt x="44780" y="49230"/>
                </a:lnTo>
                <a:lnTo>
                  <a:pt x="44780" y="49160"/>
                </a:lnTo>
                <a:lnTo>
                  <a:pt x="44740" y="49080"/>
                </a:lnTo>
                <a:lnTo>
                  <a:pt x="44660" y="48930"/>
                </a:lnTo>
                <a:lnTo>
                  <a:pt x="44670" y="48860"/>
                </a:lnTo>
                <a:lnTo>
                  <a:pt x="44690" y="48790"/>
                </a:lnTo>
                <a:lnTo>
                  <a:pt x="44840" y="48480"/>
                </a:lnTo>
                <a:lnTo>
                  <a:pt x="44780" y="48360"/>
                </a:lnTo>
                <a:lnTo>
                  <a:pt x="44690" y="48310"/>
                </a:lnTo>
                <a:lnTo>
                  <a:pt x="44730" y="48180"/>
                </a:lnTo>
                <a:lnTo>
                  <a:pt x="44850" y="48050"/>
                </a:lnTo>
                <a:lnTo>
                  <a:pt x="44960" y="47950"/>
                </a:lnTo>
                <a:lnTo>
                  <a:pt x="45040" y="47910"/>
                </a:lnTo>
                <a:lnTo>
                  <a:pt x="45100" y="47910"/>
                </a:lnTo>
                <a:lnTo>
                  <a:pt x="45160" y="47920"/>
                </a:lnTo>
                <a:lnTo>
                  <a:pt x="45230" y="47920"/>
                </a:lnTo>
                <a:lnTo>
                  <a:pt x="45320" y="47890"/>
                </a:lnTo>
                <a:lnTo>
                  <a:pt x="45390" y="47850"/>
                </a:lnTo>
                <a:lnTo>
                  <a:pt x="45440" y="47800"/>
                </a:lnTo>
                <a:lnTo>
                  <a:pt x="45590" y="47730"/>
                </a:lnTo>
                <a:lnTo>
                  <a:pt x="45700" y="47780"/>
                </a:lnTo>
                <a:lnTo>
                  <a:pt x="45770" y="47800"/>
                </a:lnTo>
                <a:lnTo>
                  <a:pt x="45820" y="47790"/>
                </a:lnTo>
                <a:lnTo>
                  <a:pt x="45840" y="47770"/>
                </a:lnTo>
                <a:lnTo>
                  <a:pt x="45860" y="47740"/>
                </a:lnTo>
                <a:lnTo>
                  <a:pt x="45860" y="47710"/>
                </a:lnTo>
                <a:lnTo>
                  <a:pt x="45890" y="47650"/>
                </a:lnTo>
                <a:lnTo>
                  <a:pt x="46110" y="47340"/>
                </a:lnTo>
                <a:lnTo>
                  <a:pt x="46130" y="47250"/>
                </a:lnTo>
                <a:lnTo>
                  <a:pt x="46260" y="47190"/>
                </a:lnTo>
                <a:lnTo>
                  <a:pt x="46300" y="47160"/>
                </a:lnTo>
                <a:lnTo>
                  <a:pt x="46390" y="47120"/>
                </a:lnTo>
                <a:lnTo>
                  <a:pt x="46460" y="47120"/>
                </a:lnTo>
                <a:lnTo>
                  <a:pt x="46570" y="47110"/>
                </a:lnTo>
                <a:lnTo>
                  <a:pt x="46750" y="47040"/>
                </a:lnTo>
                <a:lnTo>
                  <a:pt x="46860" y="47040"/>
                </a:lnTo>
                <a:lnTo>
                  <a:pt x="47050" y="47080"/>
                </a:lnTo>
                <a:lnTo>
                  <a:pt x="47150" y="47040"/>
                </a:lnTo>
                <a:lnTo>
                  <a:pt x="47250" y="47020"/>
                </a:lnTo>
                <a:lnTo>
                  <a:pt x="47300" y="47020"/>
                </a:lnTo>
                <a:lnTo>
                  <a:pt x="47480" y="47070"/>
                </a:lnTo>
                <a:lnTo>
                  <a:pt x="47670" y="47150"/>
                </a:lnTo>
                <a:lnTo>
                  <a:pt x="47720" y="47140"/>
                </a:lnTo>
                <a:lnTo>
                  <a:pt x="47760" y="47250"/>
                </a:lnTo>
                <a:lnTo>
                  <a:pt x="47790" y="48070"/>
                </a:lnTo>
                <a:lnTo>
                  <a:pt x="47720" y="48380"/>
                </a:lnTo>
                <a:lnTo>
                  <a:pt x="47720" y="48480"/>
                </a:lnTo>
                <a:lnTo>
                  <a:pt x="47740" y="48540"/>
                </a:lnTo>
                <a:lnTo>
                  <a:pt x="47810" y="48660"/>
                </a:lnTo>
                <a:lnTo>
                  <a:pt x="47830" y="48690"/>
                </a:lnTo>
                <a:lnTo>
                  <a:pt x="47800" y="48720"/>
                </a:lnTo>
                <a:lnTo>
                  <a:pt x="47680" y="48770"/>
                </a:lnTo>
                <a:lnTo>
                  <a:pt x="47650" y="48800"/>
                </a:lnTo>
                <a:lnTo>
                  <a:pt x="47660" y="48830"/>
                </a:lnTo>
                <a:lnTo>
                  <a:pt x="47720" y="49010"/>
                </a:lnTo>
                <a:lnTo>
                  <a:pt x="47720" y="49060"/>
                </a:lnTo>
                <a:lnTo>
                  <a:pt x="47700" y="49100"/>
                </a:lnTo>
                <a:lnTo>
                  <a:pt x="47700" y="49140"/>
                </a:lnTo>
                <a:lnTo>
                  <a:pt x="47720" y="49180"/>
                </a:lnTo>
                <a:lnTo>
                  <a:pt x="47660" y="49200"/>
                </a:lnTo>
                <a:lnTo>
                  <a:pt x="47620" y="49250"/>
                </a:lnTo>
                <a:lnTo>
                  <a:pt x="47610" y="49310"/>
                </a:lnTo>
                <a:lnTo>
                  <a:pt x="47610" y="49390"/>
                </a:lnTo>
                <a:lnTo>
                  <a:pt x="47650" y="49640"/>
                </a:lnTo>
                <a:lnTo>
                  <a:pt x="47630" y="49700"/>
                </a:lnTo>
                <a:lnTo>
                  <a:pt x="47560" y="49770"/>
                </a:lnTo>
                <a:lnTo>
                  <a:pt x="47550" y="49830"/>
                </a:lnTo>
                <a:lnTo>
                  <a:pt x="47530" y="49880"/>
                </a:lnTo>
                <a:lnTo>
                  <a:pt x="47480" y="49910"/>
                </a:lnTo>
                <a:lnTo>
                  <a:pt x="47410" y="49930"/>
                </a:lnTo>
                <a:lnTo>
                  <a:pt x="47360" y="49970"/>
                </a:lnTo>
                <a:lnTo>
                  <a:pt x="47320" y="50030"/>
                </a:lnTo>
                <a:lnTo>
                  <a:pt x="47340" y="50090"/>
                </a:lnTo>
                <a:lnTo>
                  <a:pt x="47410" y="50190"/>
                </a:lnTo>
                <a:lnTo>
                  <a:pt x="47410" y="50210"/>
                </a:lnTo>
                <a:lnTo>
                  <a:pt x="47400" y="50230"/>
                </a:lnTo>
                <a:lnTo>
                  <a:pt x="47400" y="50260"/>
                </a:lnTo>
                <a:lnTo>
                  <a:pt x="47410" y="50290"/>
                </a:lnTo>
                <a:lnTo>
                  <a:pt x="47430" y="50320"/>
                </a:lnTo>
                <a:lnTo>
                  <a:pt x="47470" y="50330"/>
                </a:lnTo>
                <a:lnTo>
                  <a:pt x="47500" y="50350"/>
                </a:lnTo>
                <a:lnTo>
                  <a:pt x="47510" y="50380"/>
                </a:lnTo>
                <a:lnTo>
                  <a:pt x="47490" y="50440"/>
                </a:lnTo>
                <a:lnTo>
                  <a:pt x="47410" y="50550"/>
                </a:lnTo>
                <a:lnTo>
                  <a:pt x="47370" y="50610"/>
                </a:lnTo>
                <a:lnTo>
                  <a:pt x="47430" y="50660"/>
                </a:lnTo>
                <a:lnTo>
                  <a:pt x="47440" y="50690"/>
                </a:lnTo>
                <a:lnTo>
                  <a:pt x="47370" y="50710"/>
                </a:lnTo>
                <a:lnTo>
                  <a:pt x="47440" y="50930"/>
                </a:lnTo>
                <a:lnTo>
                  <a:pt x="47440" y="51140"/>
                </a:lnTo>
                <a:lnTo>
                  <a:pt x="47380" y="51330"/>
                </a:lnTo>
                <a:lnTo>
                  <a:pt x="47020" y="52130"/>
                </a:lnTo>
                <a:lnTo>
                  <a:pt x="47000" y="52280"/>
                </a:lnTo>
                <a:lnTo>
                  <a:pt x="47060" y="52330"/>
                </a:lnTo>
                <a:lnTo>
                  <a:pt x="47160" y="52320"/>
                </a:lnTo>
                <a:lnTo>
                  <a:pt x="47310" y="52290"/>
                </a:lnTo>
                <a:lnTo>
                  <a:pt x="47420" y="52280"/>
                </a:lnTo>
                <a:lnTo>
                  <a:pt x="47550" y="52260"/>
                </a:lnTo>
                <a:lnTo>
                  <a:pt x="47550" y="52320"/>
                </a:lnTo>
                <a:lnTo>
                  <a:pt x="47670" y="52380"/>
                </a:lnTo>
                <a:lnTo>
                  <a:pt x="47690" y="52390"/>
                </a:lnTo>
                <a:lnTo>
                  <a:pt x="47720" y="52470"/>
                </a:lnTo>
                <a:lnTo>
                  <a:pt x="47810" y="52440"/>
                </a:lnTo>
                <a:lnTo>
                  <a:pt x="47970" y="52590"/>
                </a:lnTo>
                <a:lnTo>
                  <a:pt x="48030" y="52610"/>
                </a:lnTo>
                <a:lnTo>
                  <a:pt x="48090" y="52620"/>
                </a:lnTo>
                <a:lnTo>
                  <a:pt x="48140" y="52610"/>
                </a:lnTo>
                <a:lnTo>
                  <a:pt x="48170" y="52620"/>
                </a:lnTo>
                <a:lnTo>
                  <a:pt x="48200" y="52640"/>
                </a:lnTo>
                <a:lnTo>
                  <a:pt x="48230" y="52630"/>
                </a:lnTo>
                <a:lnTo>
                  <a:pt x="48250" y="52610"/>
                </a:lnTo>
                <a:lnTo>
                  <a:pt x="48290" y="52550"/>
                </a:lnTo>
                <a:lnTo>
                  <a:pt x="48320" y="52530"/>
                </a:lnTo>
                <a:lnTo>
                  <a:pt x="48340" y="52500"/>
                </a:lnTo>
                <a:lnTo>
                  <a:pt x="48360" y="52430"/>
                </a:lnTo>
                <a:lnTo>
                  <a:pt x="48390" y="52390"/>
                </a:lnTo>
                <a:lnTo>
                  <a:pt x="48440" y="52370"/>
                </a:lnTo>
                <a:lnTo>
                  <a:pt x="48570" y="52310"/>
                </a:lnTo>
                <a:lnTo>
                  <a:pt x="48620" y="52310"/>
                </a:lnTo>
                <a:lnTo>
                  <a:pt x="48650" y="52310"/>
                </a:lnTo>
                <a:lnTo>
                  <a:pt x="48700" y="52330"/>
                </a:lnTo>
                <a:lnTo>
                  <a:pt x="48730" y="52360"/>
                </a:lnTo>
                <a:lnTo>
                  <a:pt x="48770" y="52400"/>
                </a:lnTo>
                <a:lnTo>
                  <a:pt x="48860" y="52470"/>
                </a:lnTo>
                <a:lnTo>
                  <a:pt x="48980" y="52710"/>
                </a:lnTo>
                <a:lnTo>
                  <a:pt x="49010" y="52760"/>
                </a:lnTo>
                <a:lnTo>
                  <a:pt x="49040" y="52840"/>
                </a:lnTo>
                <a:lnTo>
                  <a:pt x="49050" y="52890"/>
                </a:lnTo>
                <a:lnTo>
                  <a:pt x="49080" y="53020"/>
                </a:lnTo>
                <a:lnTo>
                  <a:pt x="49070" y="53140"/>
                </a:lnTo>
                <a:lnTo>
                  <a:pt x="49010" y="53210"/>
                </a:lnTo>
                <a:lnTo>
                  <a:pt x="48980" y="53240"/>
                </a:lnTo>
                <a:lnTo>
                  <a:pt x="48910" y="53310"/>
                </a:lnTo>
                <a:lnTo>
                  <a:pt x="48880" y="53370"/>
                </a:lnTo>
                <a:lnTo>
                  <a:pt x="48860" y="53430"/>
                </a:lnTo>
                <a:lnTo>
                  <a:pt x="48850" y="53500"/>
                </a:lnTo>
                <a:lnTo>
                  <a:pt x="48880" y="53580"/>
                </a:lnTo>
                <a:lnTo>
                  <a:pt x="48820" y="53780"/>
                </a:lnTo>
                <a:lnTo>
                  <a:pt x="48920" y="53960"/>
                </a:lnTo>
                <a:lnTo>
                  <a:pt x="48930" y="54020"/>
                </a:lnTo>
                <a:lnTo>
                  <a:pt x="48900" y="54110"/>
                </a:lnTo>
                <a:lnTo>
                  <a:pt x="48860" y="54240"/>
                </a:lnTo>
                <a:lnTo>
                  <a:pt x="48720" y="54480"/>
                </a:lnTo>
                <a:lnTo>
                  <a:pt x="48660" y="54860"/>
                </a:lnTo>
                <a:lnTo>
                  <a:pt x="48640" y="54930"/>
                </a:lnTo>
                <a:lnTo>
                  <a:pt x="48320" y="55220"/>
                </a:lnTo>
                <a:lnTo>
                  <a:pt x="48120" y="55350"/>
                </a:lnTo>
                <a:lnTo>
                  <a:pt x="48060" y="55420"/>
                </a:lnTo>
                <a:lnTo>
                  <a:pt x="48010" y="55480"/>
                </a:lnTo>
                <a:lnTo>
                  <a:pt x="47960" y="55590"/>
                </a:lnTo>
                <a:lnTo>
                  <a:pt x="47920" y="55640"/>
                </a:lnTo>
                <a:lnTo>
                  <a:pt x="47890" y="55650"/>
                </a:lnTo>
                <a:lnTo>
                  <a:pt x="47850" y="55660"/>
                </a:lnTo>
                <a:lnTo>
                  <a:pt x="47830" y="55690"/>
                </a:lnTo>
                <a:lnTo>
                  <a:pt x="47800" y="55730"/>
                </a:lnTo>
                <a:lnTo>
                  <a:pt x="47780" y="55780"/>
                </a:lnTo>
                <a:lnTo>
                  <a:pt x="47780" y="55840"/>
                </a:lnTo>
                <a:lnTo>
                  <a:pt x="47800" y="55880"/>
                </a:lnTo>
                <a:lnTo>
                  <a:pt x="47800" y="55930"/>
                </a:lnTo>
                <a:lnTo>
                  <a:pt x="47780" y="55970"/>
                </a:lnTo>
                <a:lnTo>
                  <a:pt x="47720" y="56040"/>
                </a:lnTo>
                <a:lnTo>
                  <a:pt x="47670" y="56060"/>
                </a:lnTo>
                <a:lnTo>
                  <a:pt x="47620" y="56100"/>
                </a:lnTo>
                <a:lnTo>
                  <a:pt x="47590" y="56160"/>
                </a:lnTo>
                <a:lnTo>
                  <a:pt x="47570" y="56280"/>
                </a:lnTo>
                <a:lnTo>
                  <a:pt x="47580" y="56360"/>
                </a:lnTo>
                <a:lnTo>
                  <a:pt x="47600" y="56420"/>
                </a:lnTo>
                <a:lnTo>
                  <a:pt x="47610" y="56470"/>
                </a:lnTo>
                <a:lnTo>
                  <a:pt x="47580" y="56530"/>
                </a:lnTo>
                <a:lnTo>
                  <a:pt x="47480" y="56630"/>
                </a:lnTo>
                <a:lnTo>
                  <a:pt x="47370" y="56750"/>
                </a:lnTo>
                <a:lnTo>
                  <a:pt x="47180" y="57030"/>
                </a:lnTo>
                <a:lnTo>
                  <a:pt x="46910" y="57300"/>
                </a:lnTo>
                <a:lnTo>
                  <a:pt x="46620" y="57360"/>
                </a:lnTo>
                <a:lnTo>
                  <a:pt x="46380" y="57340"/>
                </a:lnTo>
                <a:lnTo>
                  <a:pt x="46150" y="57280"/>
                </a:lnTo>
                <a:lnTo>
                  <a:pt x="46110" y="57240"/>
                </a:lnTo>
                <a:lnTo>
                  <a:pt x="46090" y="57200"/>
                </a:lnTo>
                <a:lnTo>
                  <a:pt x="46100" y="57140"/>
                </a:lnTo>
                <a:lnTo>
                  <a:pt x="46120" y="57080"/>
                </a:lnTo>
                <a:lnTo>
                  <a:pt x="46130" y="57010"/>
                </a:lnTo>
                <a:lnTo>
                  <a:pt x="46140" y="56930"/>
                </a:lnTo>
                <a:lnTo>
                  <a:pt x="46150" y="56890"/>
                </a:lnTo>
                <a:lnTo>
                  <a:pt x="46190" y="56840"/>
                </a:lnTo>
                <a:lnTo>
                  <a:pt x="46210" y="56790"/>
                </a:lnTo>
                <a:lnTo>
                  <a:pt x="46210" y="56740"/>
                </a:lnTo>
                <a:lnTo>
                  <a:pt x="46240" y="56630"/>
                </a:lnTo>
                <a:lnTo>
                  <a:pt x="46270" y="56570"/>
                </a:lnTo>
                <a:lnTo>
                  <a:pt x="45770" y="56570"/>
                </a:lnTo>
                <a:lnTo>
                  <a:pt x="45730" y="56580"/>
                </a:lnTo>
                <a:lnTo>
                  <a:pt x="45690" y="56600"/>
                </a:lnTo>
                <a:lnTo>
                  <a:pt x="45660" y="56630"/>
                </a:lnTo>
                <a:lnTo>
                  <a:pt x="45600" y="56660"/>
                </a:lnTo>
                <a:lnTo>
                  <a:pt x="45550" y="56720"/>
                </a:lnTo>
                <a:lnTo>
                  <a:pt x="45550" y="56800"/>
                </a:lnTo>
                <a:lnTo>
                  <a:pt x="45450" y="56760"/>
                </a:lnTo>
                <a:lnTo>
                  <a:pt x="45440" y="56730"/>
                </a:lnTo>
                <a:lnTo>
                  <a:pt x="45410" y="56700"/>
                </a:lnTo>
                <a:lnTo>
                  <a:pt x="45370" y="56690"/>
                </a:lnTo>
                <a:lnTo>
                  <a:pt x="45310" y="56700"/>
                </a:lnTo>
                <a:lnTo>
                  <a:pt x="45240" y="56770"/>
                </a:lnTo>
                <a:lnTo>
                  <a:pt x="45210" y="56830"/>
                </a:lnTo>
                <a:lnTo>
                  <a:pt x="45170" y="56860"/>
                </a:lnTo>
                <a:lnTo>
                  <a:pt x="45150" y="56880"/>
                </a:lnTo>
                <a:lnTo>
                  <a:pt x="45070" y="56820"/>
                </a:lnTo>
                <a:lnTo>
                  <a:pt x="45000" y="56780"/>
                </a:lnTo>
                <a:lnTo>
                  <a:pt x="44900" y="56710"/>
                </a:lnTo>
                <a:lnTo>
                  <a:pt x="44850" y="56680"/>
                </a:lnTo>
                <a:lnTo>
                  <a:pt x="44800" y="56680"/>
                </a:lnTo>
                <a:lnTo>
                  <a:pt x="44650" y="56700"/>
                </a:lnTo>
                <a:lnTo>
                  <a:pt x="44620" y="56710"/>
                </a:lnTo>
                <a:lnTo>
                  <a:pt x="44590" y="56730"/>
                </a:lnTo>
                <a:lnTo>
                  <a:pt x="44560" y="56790"/>
                </a:lnTo>
                <a:lnTo>
                  <a:pt x="44530" y="56820"/>
                </a:lnTo>
                <a:lnTo>
                  <a:pt x="44490" y="56850"/>
                </a:lnTo>
                <a:lnTo>
                  <a:pt x="44390" y="56880"/>
                </a:lnTo>
                <a:lnTo>
                  <a:pt x="44340" y="56900"/>
                </a:lnTo>
                <a:lnTo>
                  <a:pt x="44300" y="56940"/>
                </a:lnTo>
                <a:lnTo>
                  <a:pt x="44240" y="56950"/>
                </a:lnTo>
                <a:lnTo>
                  <a:pt x="44190" y="56950"/>
                </a:lnTo>
                <a:lnTo>
                  <a:pt x="44140" y="56940"/>
                </a:lnTo>
                <a:lnTo>
                  <a:pt x="44090" y="56930"/>
                </a:lnTo>
                <a:lnTo>
                  <a:pt x="44030" y="56940"/>
                </a:lnTo>
                <a:lnTo>
                  <a:pt x="43960" y="57010"/>
                </a:lnTo>
                <a:lnTo>
                  <a:pt x="43860" y="57160"/>
                </a:lnTo>
                <a:lnTo>
                  <a:pt x="43710" y="57360"/>
                </a:lnTo>
                <a:lnTo>
                  <a:pt x="43570" y="57590"/>
                </a:lnTo>
                <a:lnTo>
                  <a:pt x="43450" y="57820"/>
                </a:lnTo>
                <a:lnTo>
                  <a:pt x="43440" y="58020"/>
                </a:lnTo>
                <a:lnTo>
                  <a:pt x="43310" y="58150"/>
                </a:lnTo>
                <a:lnTo>
                  <a:pt x="43270" y="58320"/>
                </a:lnTo>
                <a:lnTo>
                  <a:pt x="43180" y="58430"/>
                </a:lnTo>
                <a:lnTo>
                  <a:pt x="42680" y="58830"/>
                </a:lnTo>
                <a:lnTo>
                  <a:pt x="42490" y="59040"/>
                </a:lnTo>
                <a:lnTo>
                  <a:pt x="42380" y="59260"/>
                </a:lnTo>
                <a:lnTo>
                  <a:pt x="42340" y="59320"/>
                </a:lnTo>
                <a:lnTo>
                  <a:pt x="42260" y="59340"/>
                </a:lnTo>
                <a:lnTo>
                  <a:pt x="42120" y="59330"/>
                </a:lnTo>
                <a:lnTo>
                  <a:pt x="41720" y="59180"/>
                </a:lnTo>
                <a:lnTo>
                  <a:pt x="41620" y="59130"/>
                </a:lnTo>
                <a:lnTo>
                  <a:pt x="41560" y="59080"/>
                </a:lnTo>
                <a:lnTo>
                  <a:pt x="41520" y="59040"/>
                </a:lnTo>
                <a:lnTo>
                  <a:pt x="41440" y="59020"/>
                </a:lnTo>
                <a:lnTo>
                  <a:pt x="41380" y="59030"/>
                </a:lnTo>
                <a:lnTo>
                  <a:pt x="41230" y="59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