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Sucre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Suc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440" y="31890"/>
                </a:moveTo>
                <a:lnTo>
                  <a:pt x="47440" y="31600"/>
                </a:lnTo>
                <a:lnTo>
                  <a:pt x="47420" y="31530"/>
                </a:lnTo>
                <a:lnTo>
                  <a:pt x="47350" y="31460"/>
                </a:lnTo>
                <a:lnTo>
                  <a:pt x="47290" y="31410"/>
                </a:lnTo>
                <a:lnTo>
                  <a:pt x="47170" y="31300"/>
                </a:lnTo>
                <a:lnTo>
                  <a:pt x="47030" y="31060"/>
                </a:lnTo>
                <a:lnTo>
                  <a:pt x="46840" y="30920"/>
                </a:lnTo>
                <a:lnTo>
                  <a:pt x="46740" y="30830"/>
                </a:lnTo>
                <a:lnTo>
                  <a:pt x="46670" y="30830"/>
                </a:lnTo>
                <a:lnTo>
                  <a:pt x="46550" y="30840"/>
                </a:lnTo>
                <a:lnTo>
                  <a:pt x="46280" y="30940"/>
                </a:lnTo>
                <a:lnTo>
                  <a:pt x="46060" y="31000"/>
                </a:lnTo>
                <a:lnTo>
                  <a:pt x="45520" y="31260"/>
                </a:lnTo>
                <a:lnTo>
                  <a:pt x="45330" y="31070"/>
                </a:lnTo>
                <a:lnTo>
                  <a:pt x="45170" y="30960"/>
                </a:lnTo>
                <a:lnTo>
                  <a:pt x="44960" y="30860"/>
                </a:lnTo>
                <a:lnTo>
                  <a:pt x="44900" y="30810"/>
                </a:lnTo>
                <a:lnTo>
                  <a:pt x="44870" y="30740"/>
                </a:lnTo>
                <a:lnTo>
                  <a:pt x="44830" y="30650"/>
                </a:lnTo>
                <a:lnTo>
                  <a:pt x="44810" y="30390"/>
                </a:lnTo>
                <a:lnTo>
                  <a:pt x="44810" y="30170"/>
                </a:lnTo>
                <a:lnTo>
                  <a:pt x="44710" y="29850"/>
                </a:lnTo>
                <a:lnTo>
                  <a:pt x="44700" y="29740"/>
                </a:lnTo>
                <a:lnTo>
                  <a:pt x="44690" y="29660"/>
                </a:lnTo>
                <a:lnTo>
                  <a:pt x="44720" y="29530"/>
                </a:lnTo>
                <a:lnTo>
                  <a:pt x="44630" y="29210"/>
                </a:lnTo>
                <a:lnTo>
                  <a:pt x="44640" y="29010"/>
                </a:lnTo>
                <a:lnTo>
                  <a:pt x="44680" y="28960"/>
                </a:lnTo>
                <a:lnTo>
                  <a:pt x="44720" y="28920"/>
                </a:lnTo>
                <a:lnTo>
                  <a:pt x="44770" y="28890"/>
                </a:lnTo>
                <a:lnTo>
                  <a:pt x="44880" y="28780"/>
                </a:lnTo>
                <a:lnTo>
                  <a:pt x="44950" y="28730"/>
                </a:lnTo>
                <a:lnTo>
                  <a:pt x="45010" y="28710"/>
                </a:lnTo>
                <a:lnTo>
                  <a:pt x="45080" y="28700"/>
                </a:lnTo>
                <a:lnTo>
                  <a:pt x="45330" y="28630"/>
                </a:lnTo>
                <a:lnTo>
                  <a:pt x="45390" y="28590"/>
                </a:lnTo>
                <a:lnTo>
                  <a:pt x="45410" y="28340"/>
                </a:lnTo>
                <a:lnTo>
                  <a:pt x="45430" y="28320"/>
                </a:lnTo>
                <a:lnTo>
                  <a:pt x="45450" y="28290"/>
                </a:lnTo>
                <a:lnTo>
                  <a:pt x="45430" y="28250"/>
                </a:lnTo>
                <a:lnTo>
                  <a:pt x="45340" y="28120"/>
                </a:lnTo>
                <a:lnTo>
                  <a:pt x="45320" y="28080"/>
                </a:lnTo>
                <a:lnTo>
                  <a:pt x="45370" y="27990"/>
                </a:lnTo>
                <a:lnTo>
                  <a:pt x="45150" y="27830"/>
                </a:lnTo>
                <a:lnTo>
                  <a:pt x="44270" y="27420"/>
                </a:lnTo>
                <a:lnTo>
                  <a:pt x="44130" y="27200"/>
                </a:lnTo>
                <a:lnTo>
                  <a:pt x="44090" y="26980"/>
                </a:lnTo>
                <a:lnTo>
                  <a:pt x="44010" y="26930"/>
                </a:lnTo>
                <a:lnTo>
                  <a:pt x="43940" y="26920"/>
                </a:lnTo>
                <a:lnTo>
                  <a:pt x="43900" y="26930"/>
                </a:lnTo>
                <a:lnTo>
                  <a:pt x="43880" y="26910"/>
                </a:lnTo>
                <a:lnTo>
                  <a:pt x="43860" y="26870"/>
                </a:lnTo>
                <a:lnTo>
                  <a:pt x="43670" y="26830"/>
                </a:lnTo>
                <a:lnTo>
                  <a:pt x="43580" y="26730"/>
                </a:lnTo>
                <a:lnTo>
                  <a:pt x="43510" y="26630"/>
                </a:lnTo>
                <a:lnTo>
                  <a:pt x="43240" y="26500"/>
                </a:lnTo>
                <a:lnTo>
                  <a:pt x="43090" y="26460"/>
                </a:lnTo>
                <a:lnTo>
                  <a:pt x="43040" y="26430"/>
                </a:lnTo>
                <a:lnTo>
                  <a:pt x="42910" y="26380"/>
                </a:lnTo>
                <a:lnTo>
                  <a:pt x="42910" y="26070"/>
                </a:lnTo>
                <a:lnTo>
                  <a:pt x="42910" y="26060"/>
                </a:lnTo>
                <a:lnTo>
                  <a:pt x="42920" y="26060"/>
                </a:lnTo>
                <a:lnTo>
                  <a:pt x="43040" y="26100"/>
                </a:lnTo>
                <a:lnTo>
                  <a:pt x="43120" y="26050"/>
                </a:lnTo>
                <a:lnTo>
                  <a:pt x="43310" y="25880"/>
                </a:lnTo>
                <a:lnTo>
                  <a:pt x="43430" y="25640"/>
                </a:lnTo>
                <a:lnTo>
                  <a:pt x="43530" y="25310"/>
                </a:lnTo>
                <a:lnTo>
                  <a:pt x="43530" y="25010"/>
                </a:lnTo>
                <a:lnTo>
                  <a:pt x="43480" y="24870"/>
                </a:lnTo>
                <a:lnTo>
                  <a:pt x="43410" y="24800"/>
                </a:lnTo>
                <a:lnTo>
                  <a:pt x="43380" y="24760"/>
                </a:lnTo>
                <a:lnTo>
                  <a:pt x="43320" y="24660"/>
                </a:lnTo>
                <a:lnTo>
                  <a:pt x="43240" y="24660"/>
                </a:lnTo>
                <a:lnTo>
                  <a:pt x="43170" y="24610"/>
                </a:lnTo>
                <a:lnTo>
                  <a:pt x="43120" y="24580"/>
                </a:lnTo>
                <a:lnTo>
                  <a:pt x="43020" y="24580"/>
                </a:lnTo>
                <a:lnTo>
                  <a:pt x="42950" y="24610"/>
                </a:lnTo>
                <a:lnTo>
                  <a:pt x="42890" y="24650"/>
                </a:lnTo>
                <a:lnTo>
                  <a:pt x="42880" y="24600"/>
                </a:lnTo>
                <a:lnTo>
                  <a:pt x="43160" y="24320"/>
                </a:lnTo>
                <a:lnTo>
                  <a:pt x="43210" y="24180"/>
                </a:lnTo>
                <a:lnTo>
                  <a:pt x="43300" y="23900"/>
                </a:lnTo>
                <a:lnTo>
                  <a:pt x="43290" y="23780"/>
                </a:lnTo>
                <a:lnTo>
                  <a:pt x="43320" y="23670"/>
                </a:lnTo>
                <a:lnTo>
                  <a:pt x="43390" y="23530"/>
                </a:lnTo>
                <a:lnTo>
                  <a:pt x="43440" y="23350"/>
                </a:lnTo>
                <a:lnTo>
                  <a:pt x="43470" y="23250"/>
                </a:lnTo>
                <a:lnTo>
                  <a:pt x="43460" y="23140"/>
                </a:lnTo>
                <a:lnTo>
                  <a:pt x="43530" y="22850"/>
                </a:lnTo>
                <a:lnTo>
                  <a:pt x="43540" y="22680"/>
                </a:lnTo>
                <a:lnTo>
                  <a:pt x="43510" y="22590"/>
                </a:lnTo>
                <a:lnTo>
                  <a:pt x="43990" y="22330"/>
                </a:lnTo>
                <a:lnTo>
                  <a:pt x="43760" y="22740"/>
                </a:lnTo>
                <a:lnTo>
                  <a:pt x="43730" y="22820"/>
                </a:lnTo>
                <a:lnTo>
                  <a:pt x="43750" y="22870"/>
                </a:lnTo>
                <a:lnTo>
                  <a:pt x="43800" y="22900"/>
                </a:lnTo>
                <a:lnTo>
                  <a:pt x="43870" y="22900"/>
                </a:lnTo>
                <a:lnTo>
                  <a:pt x="43950" y="22870"/>
                </a:lnTo>
                <a:lnTo>
                  <a:pt x="44040" y="22860"/>
                </a:lnTo>
                <a:lnTo>
                  <a:pt x="44050" y="23040"/>
                </a:lnTo>
                <a:lnTo>
                  <a:pt x="44060" y="23100"/>
                </a:lnTo>
                <a:lnTo>
                  <a:pt x="44100" y="23200"/>
                </a:lnTo>
                <a:lnTo>
                  <a:pt x="44100" y="23240"/>
                </a:lnTo>
                <a:lnTo>
                  <a:pt x="44080" y="23300"/>
                </a:lnTo>
                <a:lnTo>
                  <a:pt x="44010" y="23400"/>
                </a:lnTo>
                <a:lnTo>
                  <a:pt x="44000" y="23440"/>
                </a:lnTo>
                <a:lnTo>
                  <a:pt x="44030" y="23500"/>
                </a:lnTo>
                <a:lnTo>
                  <a:pt x="44150" y="23560"/>
                </a:lnTo>
                <a:lnTo>
                  <a:pt x="44550" y="23690"/>
                </a:lnTo>
                <a:lnTo>
                  <a:pt x="44620" y="23710"/>
                </a:lnTo>
                <a:lnTo>
                  <a:pt x="44690" y="23670"/>
                </a:lnTo>
                <a:lnTo>
                  <a:pt x="44790" y="23670"/>
                </a:lnTo>
                <a:lnTo>
                  <a:pt x="44800" y="23750"/>
                </a:lnTo>
                <a:lnTo>
                  <a:pt x="44760" y="23840"/>
                </a:lnTo>
                <a:lnTo>
                  <a:pt x="44720" y="24000"/>
                </a:lnTo>
                <a:lnTo>
                  <a:pt x="44740" y="24120"/>
                </a:lnTo>
                <a:lnTo>
                  <a:pt x="44730" y="24200"/>
                </a:lnTo>
                <a:lnTo>
                  <a:pt x="44680" y="24360"/>
                </a:lnTo>
                <a:lnTo>
                  <a:pt x="44660" y="24460"/>
                </a:lnTo>
                <a:lnTo>
                  <a:pt x="44650" y="24550"/>
                </a:lnTo>
                <a:lnTo>
                  <a:pt x="44640" y="24620"/>
                </a:lnTo>
                <a:lnTo>
                  <a:pt x="44600" y="24690"/>
                </a:lnTo>
                <a:lnTo>
                  <a:pt x="44550" y="24910"/>
                </a:lnTo>
                <a:lnTo>
                  <a:pt x="44650" y="24830"/>
                </a:lnTo>
                <a:lnTo>
                  <a:pt x="44750" y="24870"/>
                </a:lnTo>
                <a:lnTo>
                  <a:pt x="44840" y="24790"/>
                </a:lnTo>
                <a:lnTo>
                  <a:pt x="44880" y="24750"/>
                </a:lnTo>
                <a:lnTo>
                  <a:pt x="44940" y="24720"/>
                </a:lnTo>
                <a:lnTo>
                  <a:pt x="45020" y="24730"/>
                </a:lnTo>
                <a:lnTo>
                  <a:pt x="45110" y="24760"/>
                </a:lnTo>
                <a:lnTo>
                  <a:pt x="45260" y="24870"/>
                </a:lnTo>
                <a:lnTo>
                  <a:pt x="45330" y="24880"/>
                </a:lnTo>
                <a:lnTo>
                  <a:pt x="45390" y="24860"/>
                </a:lnTo>
                <a:lnTo>
                  <a:pt x="45450" y="24870"/>
                </a:lnTo>
                <a:lnTo>
                  <a:pt x="45530" y="24900"/>
                </a:lnTo>
                <a:lnTo>
                  <a:pt x="45730" y="25070"/>
                </a:lnTo>
                <a:lnTo>
                  <a:pt x="45830" y="25200"/>
                </a:lnTo>
                <a:lnTo>
                  <a:pt x="46050" y="25390"/>
                </a:lnTo>
                <a:lnTo>
                  <a:pt x="46110" y="25430"/>
                </a:lnTo>
                <a:lnTo>
                  <a:pt x="46260" y="25430"/>
                </a:lnTo>
                <a:lnTo>
                  <a:pt x="46410" y="25470"/>
                </a:lnTo>
                <a:lnTo>
                  <a:pt x="46300" y="25720"/>
                </a:lnTo>
                <a:lnTo>
                  <a:pt x="46310" y="25760"/>
                </a:lnTo>
                <a:lnTo>
                  <a:pt x="46350" y="25800"/>
                </a:lnTo>
                <a:lnTo>
                  <a:pt x="46430" y="25830"/>
                </a:lnTo>
                <a:lnTo>
                  <a:pt x="46530" y="25850"/>
                </a:lnTo>
                <a:lnTo>
                  <a:pt x="46640" y="25820"/>
                </a:lnTo>
                <a:lnTo>
                  <a:pt x="46710" y="25800"/>
                </a:lnTo>
                <a:lnTo>
                  <a:pt x="46740" y="25790"/>
                </a:lnTo>
                <a:lnTo>
                  <a:pt x="46750" y="25810"/>
                </a:lnTo>
                <a:lnTo>
                  <a:pt x="46790" y="25860"/>
                </a:lnTo>
                <a:lnTo>
                  <a:pt x="46890" y="25930"/>
                </a:lnTo>
                <a:lnTo>
                  <a:pt x="46940" y="25960"/>
                </a:lnTo>
                <a:lnTo>
                  <a:pt x="46960" y="25990"/>
                </a:lnTo>
                <a:lnTo>
                  <a:pt x="46940" y="26020"/>
                </a:lnTo>
                <a:lnTo>
                  <a:pt x="46870" y="26140"/>
                </a:lnTo>
                <a:lnTo>
                  <a:pt x="46770" y="26370"/>
                </a:lnTo>
                <a:lnTo>
                  <a:pt x="46750" y="26420"/>
                </a:lnTo>
                <a:lnTo>
                  <a:pt x="46800" y="26490"/>
                </a:lnTo>
                <a:lnTo>
                  <a:pt x="46770" y="26580"/>
                </a:lnTo>
                <a:lnTo>
                  <a:pt x="46780" y="26640"/>
                </a:lnTo>
                <a:lnTo>
                  <a:pt x="46800" y="26740"/>
                </a:lnTo>
                <a:lnTo>
                  <a:pt x="46870" y="26890"/>
                </a:lnTo>
                <a:lnTo>
                  <a:pt x="46920" y="27110"/>
                </a:lnTo>
                <a:lnTo>
                  <a:pt x="46920" y="27170"/>
                </a:lnTo>
                <a:lnTo>
                  <a:pt x="46930" y="27250"/>
                </a:lnTo>
                <a:lnTo>
                  <a:pt x="46960" y="27290"/>
                </a:lnTo>
                <a:lnTo>
                  <a:pt x="47010" y="27330"/>
                </a:lnTo>
                <a:lnTo>
                  <a:pt x="47060" y="27360"/>
                </a:lnTo>
                <a:lnTo>
                  <a:pt x="47150" y="27430"/>
                </a:lnTo>
                <a:lnTo>
                  <a:pt x="47240" y="27620"/>
                </a:lnTo>
                <a:lnTo>
                  <a:pt x="47340" y="27810"/>
                </a:lnTo>
                <a:lnTo>
                  <a:pt x="47550" y="27950"/>
                </a:lnTo>
                <a:lnTo>
                  <a:pt x="47690" y="28000"/>
                </a:lnTo>
                <a:lnTo>
                  <a:pt x="48180" y="28380"/>
                </a:lnTo>
                <a:lnTo>
                  <a:pt x="48420" y="28640"/>
                </a:lnTo>
                <a:lnTo>
                  <a:pt x="48670" y="29030"/>
                </a:lnTo>
                <a:lnTo>
                  <a:pt x="48740" y="29100"/>
                </a:lnTo>
                <a:lnTo>
                  <a:pt x="48770" y="29150"/>
                </a:lnTo>
                <a:lnTo>
                  <a:pt x="48770" y="29190"/>
                </a:lnTo>
                <a:lnTo>
                  <a:pt x="48740" y="29220"/>
                </a:lnTo>
                <a:lnTo>
                  <a:pt x="48700" y="29260"/>
                </a:lnTo>
                <a:lnTo>
                  <a:pt x="48640" y="29380"/>
                </a:lnTo>
                <a:lnTo>
                  <a:pt x="48510" y="29490"/>
                </a:lnTo>
                <a:lnTo>
                  <a:pt x="48460" y="29600"/>
                </a:lnTo>
                <a:lnTo>
                  <a:pt x="48550" y="30190"/>
                </a:lnTo>
                <a:lnTo>
                  <a:pt x="48610" y="30340"/>
                </a:lnTo>
                <a:lnTo>
                  <a:pt x="48670" y="30400"/>
                </a:lnTo>
                <a:lnTo>
                  <a:pt x="48660" y="30430"/>
                </a:lnTo>
                <a:lnTo>
                  <a:pt x="48660" y="30540"/>
                </a:lnTo>
                <a:lnTo>
                  <a:pt x="48670" y="30690"/>
                </a:lnTo>
                <a:lnTo>
                  <a:pt x="48720" y="30860"/>
                </a:lnTo>
                <a:lnTo>
                  <a:pt x="48730" y="30950"/>
                </a:lnTo>
                <a:lnTo>
                  <a:pt x="48710" y="31010"/>
                </a:lnTo>
                <a:lnTo>
                  <a:pt x="48640" y="31210"/>
                </a:lnTo>
                <a:lnTo>
                  <a:pt x="48610" y="31270"/>
                </a:lnTo>
                <a:lnTo>
                  <a:pt x="48520" y="31260"/>
                </a:lnTo>
                <a:lnTo>
                  <a:pt x="48480" y="31240"/>
                </a:lnTo>
                <a:lnTo>
                  <a:pt x="48460" y="31250"/>
                </a:lnTo>
                <a:lnTo>
                  <a:pt x="48440" y="31290"/>
                </a:lnTo>
                <a:lnTo>
                  <a:pt x="48430" y="31420"/>
                </a:lnTo>
                <a:lnTo>
                  <a:pt x="48370" y="31540"/>
                </a:lnTo>
                <a:lnTo>
                  <a:pt x="48290" y="31620"/>
                </a:lnTo>
                <a:lnTo>
                  <a:pt x="48190" y="31700"/>
                </a:lnTo>
                <a:lnTo>
                  <a:pt x="48070" y="31740"/>
                </a:lnTo>
                <a:lnTo>
                  <a:pt x="47940" y="31740"/>
                </a:lnTo>
                <a:lnTo>
                  <a:pt x="47770" y="31730"/>
                </a:lnTo>
                <a:lnTo>
                  <a:pt x="47720" y="31750"/>
                </a:lnTo>
                <a:lnTo>
                  <a:pt x="47610" y="31840"/>
                </a:lnTo>
                <a:lnTo>
                  <a:pt x="47570" y="31870"/>
                </a:lnTo>
                <a:lnTo>
                  <a:pt x="47440" y="3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