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Santander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Santand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600" y="32500"/>
                </a:moveTo>
                <a:lnTo>
                  <a:pt x="52630" y="32750"/>
                </a:lnTo>
                <a:lnTo>
                  <a:pt x="52640" y="32820"/>
                </a:lnTo>
                <a:lnTo>
                  <a:pt x="52680" y="32930"/>
                </a:lnTo>
                <a:lnTo>
                  <a:pt x="52890" y="33290"/>
                </a:lnTo>
                <a:lnTo>
                  <a:pt x="52890" y="33390"/>
                </a:lnTo>
                <a:lnTo>
                  <a:pt x="52920" y="33420"/>
                </a:lnTo>
                <a:lnTo>
                  <a:pt x="52940" y="33440"/>
                </a:lnTo>
                <a:lnTo>
                  <a:pt x="52960" y="33450"/>
                </a:lnTo>
                <a:lnTo>
                  <a:pt x="53000" y="33450"/>
                </a:lnTo>
                <a:lnTo>
                  <a:pt x="53020" y="33460"/>
                </a:lnTo>
                <a:lnTo>
                  <a:pt x="53030" y="33470"/>
                </a:lnTo>
                <a:lnTo>
                  <a:pt x="53070" y="33510"/>
                </a:lnTo>
                <a:lnTo>
                  <a:pt x="53090" y="33520"/>
                </a:lnTo>
                <a:lnTo>
                  <a:pt x="53130" y="33550"/>
                </a:lnTo>
                <a:lnTo>
                  <a:pt x="53140" y="33570"/>
                </a:lnTo>
                <a:lnTo>
                  <a:pt x="53160" y="33600"/>
                </a:lnTo>
                <a:lnTo>
                  <a:pt x="53190" y="33690"/>
                </a:lnTo>
                <a:lnTo>
                  <a:pt x="53190" y="33780"/>
                </a:lnTo>
                <a:lnTo>
                  <a:pt x="53150" y="33870"/>
                </a:lnTo>
                <a:lnTo>
                  <a:pt x="53010" y="33990"/>
                </a:lnTo>
                <a:lnTo>
                  <a:pt x="52950" y="34030"/>
                </a:lnTo>
                <a:lnTo>
                  <a:pt x="52920" y="34050"/>
                </a:lnTo>
                <a:lnTo>
                  <a:pt x="52840" y="34140"/>
                </a:lnTo>
                <a:lnTo>
                  <a:pt x="52810" y="34190"/>
                </a:lnTo>
                <a:lnTo>
                  <a:pt x="52800" y="34240"/>
                </a:lnTo>
                <a:lnTo>
                  <a:pt x="52820" y="34310"/>
                </a:lnTo>
                <a:lnTo>
                  <a:pt x="52830" y="34360"/>
                </a:lnTo>
                <a:lnTo>
                  <a:pt x="52830" y="34410"/>
                </a:lnTo>
                <a:lnTo>
                  <a:pt x="52800" y="34470"/>
                </a:lnTo>
                <a:lnTo>
                  <a:pt x="52780" y="34500"/>
                </a:lnTo>
                <a:lnTo>
                  <a:pt x="52770" y="34650"/>
                </a:lnTo>
                <a:lnTo>
                  <a:pt x="53410" y="34680"/>
                </a:lnTo>
                <a:lnTo>
                  <a:pt x="53490" y="34770"/>
                </a:lnTo>
                <a:lnTo>
                  <a:pt x="53530" y="34810"/>
                </a:lnTo>
                <a:lnTo>
                  <a:pt x="53580" y="34840"/>
                </a:lnTo>
                <a:lnTo>
                  <a:pt x="53700" y="34900"/>
                </a:lnTo>
                <a:lnTo>
                  <a:pt x="53820" y="35010"/>
                </a:lnTo>
                <a:lnTo>
                  <a:pt x="53950" y="35150"/>
                </a:lnTo>
                <a:lnTo>
                  <a:pt x="53960" y="35190"/>
                </a:lnTo>
                <a:lnTo>
                  <a:pt x="53970" y="35210"/>
                </a:lnTo>
                <a:lnTo>
                  <a:pt x="53970" y="35230"/>
                </a:lnTo>
                <a:lnTo>
                  <a:pt x="53980" y="35240"/>
                </a:lnTo>
                <a:lnTo>
                  <a:pt x="54030" y="35330"/>
                </a:lnTo>
                <a:lnTo>
                  <a:pt x="54070" y="35360"/>
                </a:lnTo>
                <a:lnTo>
                  <a:pt x="54140" y="35410"/>
                </a:lnTo>
                <a:lnTo>
                  <a:pt x="54210" y="35440"/>
                </a:lnTo>
                <a:lnTo>
                  <a:pt x="54310" y="35460"/>
                </a:lnTo>
                <a:lnTo>
                  <a:pt x="54590" y="35500"/>
                </a:lnTo>
                <a:lnTo>
                  <a:pt x="54680" y="35560"/>
                </a:lnTo>
                <a:lnTo>
                  <a:pt x="54700" y="35610"/>
                </a:lnTo>
                <a:lnTo>
                  <a:pt x="54760" y="35620"/>
                </a:lnTo>
                <a:lnTo>
                  <a:pt x="54850" y="35640"/>
                </a:lnTo>
                <a:lnTo>
                  <a:pt x="55020" y="35630"/>
                </a:lnTo>
                <a:lnTo>
                  <a:pt x="55170" y="35640"/>
                </a:lnTo>
                <a:lnTo>
                  <a:pt x="55260" y="35650"/>
                </a:lnTo>
                <a:lnTo>
                  <a:pt x="55280" y="35610"/>
                </a:lnTo>
                <a:lnTo>
                  <a:pt x="55330" y="35380"/>
                </a:lnTo>
                <a:lnTo>
                  <a:pt x="55410" y="35260"/>
                </a:lnTo>
                <a:lnTo>
                  <a:pt x="55450" y="35220"/>
                </a:lnTo>
                <a:lnTo>
                  <a:pt x="55490" y="35210"/>
                </a:lnTo>
                <a:lnTo>
                  <a:pt x="55550" y="35220"/>
                </a:lnTo>
                <a:lnTo>
                  <a:pt x="55570" y="35230"/>
                </a:lnTo>
                <a:lnTo>
                  <a:pt x="55590" y="35240"/>
                </a:lnTo>
                <a:lnTo>
                  <a:pt x="55620" y="35250"/>
                </a:lnTo>
                <a:lnTo>
                  <a:pt x="55720" y="35250"/>
                </a:lnTo>
                <a:lnTo>
                  <a:pt x="55880" y="35270"/>
                </a:lnTo>
                <a:lnTo>
                  <a:pt x="55990" y="35270"/>
                </a:lnTo>
                <a:lnTo>
                  <a:pt x="56050" y="35270"/>
                </a:lnTo>
                <a:lnTo>
                  <a:pt x="56080" y="35280"/>
                </a:lnTo>
                <a:lnTo>
                  <a:pt x="56100" y="35290"/>
                </a:lnTo>
                <a:lnTo>
                  <a:pt x="56120" y="35300"/>
                </a:lnTo>
                <a:lnTo>
                  <a:pt x="56180" y="35300"/>
                </a:lnTo>
                <a:lnTo>
                  <a:pt x="56210" y="35300"/>
                </a:lnTo>
                <a:lnTo>
                  <a:pt x="56300" y="35330"/>
                </a:lnTo>
                <a:lnTo>
                  <a:pt x="56340" y="35290"/>
                </a:lnTo>
                <a:lnTo>
                  <a:pt x="56440" y="35260"/>
                </a:lnTo>
                <a:lnTo>
                  <a:pt x="56630" y="35300"/>
                </a:lnTo>
                <a:lnTo>
                  <a:pt x="56610" y="35350"/>
                </a:lnTo>
                <a:lnTo>
                  <a:pt x="56610" y="35370"/>
                </a:lnTo>
                <a:lnTo>
                  <a:pt x="56600" y="35400"/>
                </a:lnTo>
                <a:lnTo>
                  <a:pt x="56640" y="35570"/>
                </a:lnTo>
                <a:lnTo>
                  <a:pt x="56660" y="35640"/>
                </a:lnTo>
                <a:lnTo>
                  <a:pt x="56710" y="35710"/>
                </a:lnTo>
                <a:lnTo>
                  <a:pt x="57070" y="36000"/>
                </a:lnTo>
                <a:lnTo>
                  <a:pt x="57080" y="36070"/>
                </a:lnTo>
                <a:lnTo>
                  <a:pt x="57070" y="36140"/>
                </a:lnTo>
                <a:lnTo>
                  <a:pt x="57100" y="36240"/>
                </a:lnTo>
                <a:lnTo>
                  <a:pt x="57250" y="36470"/>
                </a:lnTo>
                <a:lnTo>
                  <a:pt x="57300" y="36530"/>
                </a:lnTo>
                <a:lnTo>
                  <a:pt x="57300" y="36570"/>
                </a:lnTo>
                <a:lnTo>
                  <a:pt x="57310" y="36580"/>
                </a:lnTo>
                <a:lnTo>
                  <a:pt x="57380" y="36610"/>
                </a:lnTo>
                <a:lnTo>
                  <a:pt x="57370" y="36890"/>
                </a:lnTo>
                <a:lnTo>
                  <a:pt x="57180" y="37120"/>
                </a:lnTo>
                <a:lnTo>
                  <a:pt x="57250" y="37220"/>
                </a:lnTo>
                <a:lnTo>
                  <a:pt x="57270" y="37240"/>
                </a:lnTo>
                <a:lnTo>
                  <a:pt x="57310" y="37300"/>
                </a:lnTo>
                <a:lnTo>
                  <a:pt x="57330" y="37320"/>
                </a:lnTo>
                <a:lnTo>
                  <a:pt x="57360" y="37350"/>
                </a:lnTo>
                <a:lnTo>
                  <a:pt x="57410" y="37370"/>
                </a:lnTo>
                <a:lnTo>
                  <a:pt x="57420" y="37400"/>
                </a:lnTo>
                <a:lnTo>
                  <a:pt x="57420" y="37430"/>
                </a:lnTo>
                <a:lnTo>
                  <a:pt x="57420" y="37510"/>
                </a:lnTo>
                <a:lnTo>
                  <a:pt x="57430" y="37550"/>
                </a:lnTo>
                <a:lnTo>
                  <a:pt x="57440" y="37580"/>
                </a:lnTo>
                <a:lnTo>
                  <a:pt x="57440" y="37600"/>
                </a:lnTo>
                <a:lnTo>
                  <a:pt x="57410" y="37670"/>
                </a:lnTo>
                <a:lnTo>
                  <a:pt x="57340" y="37760"/>
                </a:lnTo>
                <a:lnTo>
                  <a:pt x="57160" y="38050"/>
                </a:lnTo>
                <a:lnTo>
                  <a:pt x="57190" y="38130"/>
                </a:lnTo>
                <a:lnTo>
                  <a:pt x="57210" y="38140"/>
                </a:lnTo>
                <a:lnTo>
                  <a:pt x="57350" y="38200"/>
                </a:lnTo>
                <a:lnTo>
                  <a:pt x="57460" y="38220"/>
                </a:lnTo>
                <a:lnTo>
                  <a:pt x="57590" y="38250"/>
                </a:lnTo>
                <a:lnTo>
                  <a:pt x="57630" y="38270"/>
                </a:lnTo>
                <a:lnTo>
                  <a:pt x="57680" y="38330"/>
                </a:lnTo>
                <a:lnTo>
                  <a:pt x="57740" y="38370"/>
                </a:lnTo>
                <a:lnTo>
                  <a:pt x="57870" y="38490"/>
                </a:lnTo>
                <a:lnTo>
                  <a:pt x="57960" y="38440"/>
                </a:lnTo>
                <a:lnTo>
                  <a:pt x="58000" y="38420"/>
                </a:lnTo>
                <a:lnTo>
                  <a:pt x="58020" y="38410"/>
                </a:lnTo>
                <a:lnTo>
                  <a:pt x="58090" y="38410"/>
                </a:lnTo>
                <a:lnTo>
                  <a:pt x="58120" y="38410"/>
                </a:lnTo>
                <a:lnTo>
                  <a:pt x="58160" y="38400"/>
                </a:lnTo>
                <a:lnTo>
                  <a:pt x="58190" y="38420"/>
                </a:lnTo>
                <a:lnTo>
                  <a:pt x="58220" y="38470"/>
                </a:lnTo>
                <a:lnTo>
                  <a:pt x="58240" y="38550"/>
                </a:lnTo>
                <a:lnTo>
                  <a:pt x="58250" y="38570"/>
                </a:lnTo>
                <a:lnTo>
                  <a:pt x="58280" y="38550"/>
                </a:lnTo>
                <a:lnTo>
                  <a:pt x="58290" y="38530"/>
                </a:lnTo>
                <a:lnTo>
                  <a:pt x="58310" y="38480"/>
                </a:lnTo>
                <a:lnTo>
                  <a:pt x="58330" y="38460"/>
                </a:lnTo>
                <a:lnTo>
                  <a:pt x="58350" y="38450"/>
                </a:lnTo>
                <a:lnTo>
                  <a:pt x="58380" y="38460"/>
                </a:lnTo>
                <a:lnTo>
                  <a:pt x="58420" y="38470"/>
                </a:lnTo>
                <a:lnTo>
                  <a:pt x="58460" y="38480"/>
                </a:lnTo>
                <a:lnTo>
                  <a:pt x="58600" y="38450"/>
                </a:lnTo>
                <a:lnTo>
                  <a:pt x="58660" y="38420"/>
                </a:lnTo>
                <a:lnTo>
                  <a:pt x="58690" y="38420"/>
                </a:lnTo>
                <a:lnTo>
                  <a:pt x="58730" y="38410"/>
                </a:lnTo>
                <a:lnTo>
                  <a:pt x="58780" y="38420"/>
                </a:lnTo>
                <a:lnTo>
                  <a:pt x="58810" y="38430"/>
                </a:lnTo>
                <a:lnTo>
                  <a:pt x="58840" y="38470"/>
                </a:lnTo>
                <a:lnTo>
                  <a:pt x="58850" y="38530"/>
                </a:lnTo>
                <a:lnTo>
                  <a:pt x="58870" y="38650"/>
                </a:lnTo>
                <a:lnTo>
                  <a:pt x="58880" y="38730"/>
                </a:lnTo>
                <a:lnTo>
                  <a:pt x="58860" y="38880"/>
                </a:lnTo>
                <a:lnTo>
                  <a:pt x="58880" y="39020"/>
                </a:lnTo>
                <a:lnTo>
                  <a:pt x="58980" y="39010"/>
                </a:lnTo>
                <a:lnTo>
                  <a:pt x="59000" y="38990"/>
                </a:lnTo>
                <a:lnTo>
                  <a:pt x="59030" y="38960"/>
                </a:lnTo>
                <a:lnTo>
                  <a:pt x="59050" y="38930"/>
                </a:lnTo>
                <a:lnTo>
                  <a:pt x="59090" y="38860"/>
                </a:lnTo>
                <a:lnTo>
                  <a:pt x="59230" y="39230"/>
                </a:lnTo>
                <a:lnTo>
                  <a:pt x="59190" y="39340"/>
                </a:lnTo>
                <a:lnTo>
                  <a:pt x="59180" y="39400"/>
                </a:lnTo>
                <a:lnTo>
                  <a:pt x="59180" y="39480"/>
                </a:lnTo>
                <a:lnTo>
                  <a:pt x="59230" y="39660"/>
                </a:lnTo>
                <a:lnTo>
                  <a:pt x="59210" y="39850"/>
                </a:lnTo>
                <a:lnTo>
                  <a:pt x="59130" y="40240"/>
                </a:lnTo>
                <a:lnTo>
                  <a:pt x="58930" y="40580"/>
                </a:lnTo>
                <a:lnTo>
                  <a:pt x="58900" y="40670"/>
                </a:lnTo>
                <a:lnTo>
                  <a:pt x="58900" y="40970"/>
                </a:lnTo>
                <a:lnTo>
                  <a:pt x="58860" y="41030"/>
                </a:lnTo>
                <a:lnTo>
                  <a:pt x="58800" y="41060"/>
                </a:lnTo>
                <a:lnTo>
                  <a:pt x="58710" y="41110"/>
                </a:lnTo>
                <a:lnTo>
                  <a:pt x="58520" y="41300"/>
                </a:lnTo>
                <a:lnTo>
                  <a:pt x="58390" y="41340"/>
                </a:lnTo>
                <a:lnTo>
                  <a:pt x="58300" y="41310"/>
                </a:lnTo>
                <a:lnTo>
                  <a:pt x="58200" y="41050"/>
                </a:lnTo>
                <a:lnTo>
                  <a:pt x="58140" y="40940"/>
                </a:lnTo>
                <a:lnTo>
                  <a:pt x="58060" y="40830"/>
                </a:lnTo>
                <a:lnTo>
                  <a:pt x="57880" y="40700"/>
                </a:lnTo>
                <a:lnTo>
                  <a:pt x="57790" y="40610"/>
                </a:lnTo>
                <a:lnTo>
                  <a:pt x="57740" y="40610"/>
                </a:lnTo>
                <a:lnTo>
                  <a:pt x="57640" y="40640"/>
                </a:lnTo>
                <a:lnTo>
                  <a:pt x="57590" y="40720"/>
                </a:lnTo>
                <a:lnTo>
                  <a:pt x="57620" y="40810"/>
                </a:lnTo>
                <a:lnTo>
                  <a:pt x="57780" y="40970"/>
                </a:lnTo>
                <a:lnTo>
                  <a:pt x="57830" y="41000"/>
                </a:lnTo>
                <a:lnTo>
                  <a:pt x="57880" y="41050"/>
                </a:lnTo>
                <a:lnTo>
                  <a:pt x="57910" y="41130"/>
                </a:lnTo>
                <a:lnTo>
                  <a:pt x="57930" y="41200"/>
                </a:lnTo>
                <a:lnTo>
                  <a:pt x="57900" y="41400"/>
                </a:lnTo>
                <a:lnTo>
                  <a:pt x="57920" y="41610"/>
                </a:lnTo>
                <a:lnTo>
                  <a:pt x="57820" y="41900"/>
                </a:lnTo>
                <a:lnTo>
                  <a:pt x="57890" y="42060"/>
                </a:lnTo>
                <a:lnTo>
                  <a:pt x="57870" y="42150"/>
                </a:lnTo>
                <a:lnTo>
                  <a:pt x="57870" y="42250"/>
                </a:lnTo>
                <a:lnTo>
                  <a:pt x="57860" y="42300"/>
                </a:lnTo>
                <a:lnTo>
                  <a:pt x="57820" y="42360"/>
                </a:lnTo>
                <a:lnTo>
                  <a:pt x="57750" y="42420"/>
                </a:lnTo>
                <a:lnTo>
                  <a:pt x="57690" y="42450"/>
                </a:lnTo>
                <a:lnTo>
                  <a:pt x="57600" y="42500"/>
                </a:lnTo>
                <a:lnTo>
                  <a:pt x="57510" y="42750"/>
                </a:lnTo>
                <a:lnTo>
                  <a:pt x="57410" y="42810"/>
                </a:lnTo>
                <a:lnTo>
                  <a:pt x="57260" y="42850"/>
                </a:lnTo>
                <a:lnTo>
                  <a:pt x="57120" y="42900"/>
                </a:lnTo>
                <a:lnTo>
                  <a:pt x="57050" y="42980"/>
                </a:lnTo>
                <a:lnTo>
                  <a:pt x="57000" y="43080"/>
                </a:lnTo>
                <a:lnTo>
                  <a:pt x="56620" y="43530"/>
                </a:lnTo>
                <a:lnTo>
                  <a:pt x="56550" y="43780"/>
                </a:lnTo>
                <a:lnTo>
                  <a:pt x="56500" y="43830"/>
                </a:lnTo>
                <a:lnTo>
                  <a:pt x="56410" y="43830"/>
                </a:lnTo>
                <a:lnTo>
                  <a:pt x="55940" y="43760"/>
                </a:lnTo>
                <a:lnTo>
                  <a:pt x="55770" y="43670"/>
                </a:lnTo>
                <a:lnTo>
                  <a:pt x="55650" y="43590"/>
                </a:lnTo>
                <a:lnTo>
                  <a:pt x="55590" y="43570"/>
                </a:lnTo>
                <a:lnTo>
                  <a:pt x="55560" y="43580"/>
                </a:lnTo>
                <a:lnTo>
                  <a:pt x="55470" y="43620"/>
                </a:lnTo>
                <a:lnTo>
                  <a:pt x="55380" y="43870"/>
                </a:lnTo>
                <a:lnTo>
                  <a:pt x="55130" y="44260"/>
                </a:lnTo>
                <a:lnTo>
                  <a:pt x="55000" y="44280"/>
                </a:lnTo>
                <a:lnTo>
                  <a:pt x="54830" y="44220"/>
                </a:lnTo>
                <a:lnTo>
                  <a:pt x="54800" y="44230"/>
                </a:lnTo>
                <a:lnTo>
                  <a:pt x="54780" y="44250"/>
                </a:lnTo>
                <a:lnTo>
                  <a:pt x="54770" y="44370"/>
                </a:lnTo>
                <a:lnTo>
                  <a:pt x="54710" y="44490"/>
                </a:lnTo>
                <a:lnTo>
                  <a:pt x="54610" y="44590"/>
                </a:lnTo>
                <a:lnTo>
                  <a:pt x="54540" y="44770"/>
                </a:lnTo>
                <a:lnTo>
                  <a:pt x="54480" y="44780"/>
                </a:lnTo>
                <a:lnTo>
                  <a:pt x="54410" y="44730"/>
                </a:lnTo>
                <a:lnTo>
                  <a:pt x="54210" y="44480"/>
                </a:lnTo>
                <a:lnTo>
                  <a:pt x="54190" y="44300"/>
                </a:lnTo>
                <a:lnTo>
                  <a:pt x="54230" y="44280"/>
                </a:lnTo>
                <a:lnTo>
                  <a:pt x="54340" y="44210"/>
                </a:lnTo>
                <a:lnTo>
                  <a:pt x="54350" y="44190"/>
                </a:lnTo>
                <a:lnTo>
                  <a:pt x="54360" y="44100"/>
                </a:lnTo>
                <a:lnTo>
                  <a:pt x="54480" y="44040"/>
                </a:lnTo>
                <a:lnTo>
                  <a:pt x="54550" y="43920"/>
                </a:lnTo>
                <a:lnTo>
                  <a:pt x="54630" y="43720"/>
                </a:lnTo>
                <a:lnTo>
                  <a:pt x="54650" y="43610"/>
                </a:lnTo>
                <a:lnTo>
                  <a:pt x="54650" y="43520"/>
                </a:lnTo>
                <a:lnTo>
                  <a:pt x="54630" y="43460"/>
                </a:lnTo>
                <a:lnTo>
                  <a:pt x="54570" y="43370"/>
                </a:lnTo>
                <a:lnTo>
                  <a:pt x="54360" y="43170"/>
                </a:lnTo>
                <a:lnTo>
                  <a:pt x="54130" y="43060"/>
                </a:lnTo>
                <a:lnTo>
                  <a:pt x="54050" y="42980"/>
                </a:lnTo>
                <a:lnTo>
                  <a:pt x="53890" y="43260"/>
                </a:lnTo>
                <a:lnTo>
                  <a:pt x="53870" y="43310"/>
                </a:lnTo>
                <a:lnTo>
                  <a:pt x="53650" y="43490"/>
                </a:lnTo>
                <a:lnTo>
                  <a:pt x="53600" y="43590"/>
                </a:lnTo>
                <a:lnTo>
                  <a:pt x="53570" y="43770"/>
                </a:lnTo>
                <a:lnTo>
                  <a:pt x="53470" y="43930"/>
                </a:lnTo>
                <a:lnTo>
                  <a:pt x="53450" y="44010"/>
                </a:lnTo>
                <a:lnTo>
                  <a:pt x="53470" y="44100"/>
                </a:lnTo>
                <a:lnTo>
                  <a:pt x="53480" y="44200"/>
                </a:lnTo>
                <a:lnTo>
                  <a:pt x="53470" y="44320"/>
                </a:lnTo>
                <a:lnTo>
                  <a:pt x="53420" y="44470"/>
                </a:lnTo>
                <a:lnTo>
                  <a:pt x="53370" y="44720"/>
                </a:lnTo>
                <a:lnTo>
                  <a:pt x="53370" y="44840"/>
                </a:lnTo>
                <a:lnTo>
                  <a:pt x="53360" y="44890"/>
                </a:lnTo>
                <a:lnTo>
                  <a:pt x="53350" y="44940"/>
                </a:lnTo>
                <a:lnTo>
                  <a:pt x="53300" y="44980"/>
                </a:lnTo>
                <a:lnTo>
                  <a:pt x="53250" y="44930"/>
                </a:lnTo>
                <a:lnTo>
                  <a:pt x="53160" y="44850"/>
                </a:lnTo>
                <a:lnTo>
                  <a:pt x="53060" y="44790"/>
                </a:lnTo>
                <a:lnTo>
                  <a:pt x="52960" y="44760"/>
                </a:lnTo>
                <a:lnTo>
                  <a:pt x="52850" y="44750"/>
                </a:lnTo>
                <a:lnTo>
                  <a:pt x="52690" y="44770"/>
                </a:lnTo>
                <a:lnTo>
                  <a:pt x="52360" y="44860"/>
                </a:lnTo>
                <a:lnTo>
                  <a:pt x="52130" y="45000"/>
                </a:lnTo>
                <a:lnTo>
                  <a:pt x="52140" y="44870"/>
                </a:lnTo>
                <a:lnTo>
                  <a:pt x="52110" y="44840"/>
                </a:lnTo>
                <a:lnTo>
                  <a:pt x="52050" y="44820"/>
                </a:lnTo>
                <a:lnTo>
                  <a:pt x="52000" y="44810"/>
                </a:lnTo>
                <a:lnTo>
                  <a:pt x="51910" y="44820"/>
                </a:lnTo>
                <a:lnTo>
                  <a:pt x="51810" y="44850"/>
                </a:lnTo>
                <a:lnTo>
                  <a:pt x="51770" y="44860"/>
                </a:lnTo>
                <a:lnTo>
                  <a:pt x="51710" y="44890"/>
                </a:lnTo>
                <a:lnTo>
                  <a:pt x="51650" y="44890"/>
                </a:lnTo>
                <a:lnTo>
                  <a:pt x="51470" y="44790"/>
                </a:lnTo>
                <a:lnTo>
                  <a:pt x="51360" y="44650"/>
                </a:lnTo>
                <a:lnTo>
                  <a:pt x="51270" y="44480"/>
                </a:lnTo>
                <a:lnTo>
                  <a:pt x="51220" y="44440"/>
                </a:lnTo>
                <a:lnTo>
                  <a:pt x="51160" y="44430"/>
                </a:lnTo>
                <a:lnTo>
                  <a:pt x="51070" y="44420"/>
                </a:lnTo>
                <a:lnTo>
                  <a:pt x="51030" y="44260"/>
                </a:lnTo>
                <a:lnTo>
                  <a:pt x="50960" y="44190"/>
                </a:lnTo>
                <a:lnTo>
                  <a:pt x="50740" y="44130"/>
                </a:lnTo>
                <a:lnTo>
                  <a:pt x="50630" y="44030"/>
                </a:lnTo>
                <a:lnTo>
                  <a:pt x="50530" y="44100"/>
                </a:lnTo>
                <a:lnTo>
                  <a:pt x="50460" y="44210"/>
                </a:lnTo>
                <a:lnTo>
                  <a:pt x="50390" y="44270"/>
                </a:lnTo>
                <a:lnTo>
                  <a:pt x="50330" y="44310"/>
                </a:lnTo>
                <a:lnTo>
                  <a:pt x="50300" y="44320"/>
                </a:lnTo>
                <a:lnTo>
                  <a:pt x="50210" y="44300"/>
                </a:lnTo>
                <a:lnTo>
                  <a:pt x="50150" y="44120"/>
                </a:lnTo>
                <a:lnTo>
                  <a:pt x="50150" y="44050"/>
                </a:lnTo>
                <a:lnTo>
                  <a:pt x="50180" y="43940"/>
                </a:lnTo>
                <a:lnTo>
                  <a:pt x="50300" y="43710"/>
                </a:lnTo>
                <a:lnTo>
                  <a:pt x="50310" y="43620"/>
                </a:lnTo>
                <a:lnTo>
                  <a:pt x="50260" y="43520"/>
                </a:lnTo>
                <a:lnTo>
                  <a:pt x="50210" y="43430"/>
                </a:lnTo>
                <a:lnTo>
                  <a:pt x="50150" y="43280"/>
                </a:lnTo>
                <a:lnTo>
                  <a:pt x="50100" y="43210"/>
                </a:lnTo>
                <a:lnTo>
                  <a:pt x="50050" y="43170"/>
                </a:lnTo>
                <a:lnTo>
                  <a:pt x="49980" y="43180"/>
                </a:lnTo>
                <a:lnTo>
                  <a:pt x="49910" y="43210"/>
                </a:lnTo>
                <a:lnTo>
                  <a:pt x="49780" y="43310"/>
                </a:lnTo>
                <a:lnTo>
                  <a:pt x="49710" y="43330"/>
                </a:lnTo>
                <a:lnTo>
                  <a:pt x="49660" y="43320"/>
                </a:lnTo>
                <a:lnTo>
                  <a:pt x="49610" y="43300"/>
                </a:lnTo>
                <a:lnTo>
                  <a:pt x="49570" y="43280"/>
                </a:lnTo>
                <a:lnTo>
                  <a:pt x="49530" y="43250"/>
                </a:lnTo>
                <a:lnTo>
                  <a:pt x="49460" y="43210"/>
                </a:lnTo>
                <a:lnTo>
                  <a:pt x="49390" y="43150"/>
                </a:lnTo>
                <a:lnTo>
                  <a:pt x="49280" y="43040"/>
                </a:lnTo>
                <a:lnTo>
                  <a:pt x="49090" y="42740"/>
                </a:lnTo>
                <a:lnTo>
                  <a:pt x="49010" y="42500"/>
                </a:lnTo>
                <a:lnTo>
                  <a:pt x="48960" y="42400"/>
                </a:lnTo>
                <a:lnTo>
                  <a:pt x="48920" y="42250"/>
                </a:lnTo>
                <a:lnTo>
                  <a:pt x="48910" y="42210"/>
                </a:lnTo>
                <a:lnTo>
                  <a:pt x="48890" y="42090"/>
                </a:lnTo>
                <a:lnTo>
                  <a:pt x="49060" y="41970"/>
                </a:lnTo>
                <a:lnTo>
                  <a:pt x="49190" y="41830"/>
                </a:lnTo>
                <a:lnTo>
                  <a:pt x="49420" y="41470"/>
                </a:lnTo>
                <a:lnTo>
                  <a:pt x="49480" y="41490"/>
                </a:lnTo>
                <a:lnTo>
                  <a:pt x="49530" y="41480"/>
                </a:lnTo>
                <a:lnTo>
                  <a:pt x="49570" y="41430"/>
                </a:lnTo>
                <a:lnTo>
                  <a:pt x="49600" y="41370"/>
                </a:lnTo>
                <a:lnTo>
                  <a:pt x="49590" y="41320"/>
                </a:lnTo>
                <a:lnTo>
                  <a:pt x="49560" y="41260"/>
                </a:lnTo>
                <a:lnTo>
                  <a:pt x="49470" y="41170"/>
                </a:lnTo>
                <a:lnTo>
                  <a:pt x="49460" y="41110"/>
                </a:lnTo>
                <a:lnTo>
                  <a:pt x="49450" y="40640"/>
                </a:lnTo>
                <a:lnTo>
                  <a:pt x="49450" y="40600"/>
                </a:lnTo>
                <a:lnTo>
                  <a:pt x="49520" y="40450"/>
                </a:lnTo>
                <a:lnTo>
                  <a:pt x="49530" y="40410"/>
                </a:lnTo>
                <a:lnTo>
                  <a:pt x="49560" y="40340"/>
                </a:lnTo>
                <a:lnTo>
                  <a:pt x="49640" y="40310"/>
                </a:lnTo>
                <a:lnTo>
                  <a:pt x="49840" y="40290"/>
                </a:lnTo>
                <a:lnTo>
                  <a:pt x="50030" y="40190"/>
                </a:lnTo>
                <a:lnTo>
                  <a:pt x="50970" y="39500"/>
                </a:lnTo>
                <a:lnTo>
                  <a:pt x="51030" y="39410"/>
                </a:lnTo>
                <a:lnTo>
                  <a:pt x="51190" y="39100"/>
                </a:lnTo>
                <a:lnTo>
                  <a:pt x="51400" y="38880"/>
                </a:lnTo>
                <a:lnTo>
                  <a:pt x="51430" y="38800"/>
                </a:lnTo>
                <a:lnTo>
                  <a:pt x="51480" y="38760"/>
                </a:lnTo>
                <a:lnTo>
                  <a:pt x="51900" y="38560"/>
                </a:lnTo>
                <a:lnTo>
                  <a:pt x="52020" y="38470"/>
                </a:lnTo>
                <a:lnTo>
                  <a:pt x="52080" y="38330"/>
                </a:lnTo>
                <a:lnTo>
                  <a:pt x="52060" y="38120"/>
                </a:lnTo>
                <a:lnTo>
                  <a:pt x="52020" y="38040"/>
                </a:lnTo>
                <a:lnTo>
                  <a:pt x="51960" y="37970"/>
                </a:lnTo>
                <a:lnTo>
                  <a:pt x="51910" y="37890"/>
                </a:lnTo>
                <a:lnTo>
                  <a:pt x="51890" y="37790"/>
                </a:lnTo>
                <a:lnTo>
                  <a:pt x="51840" y="37130"/>
                </a:lnTo>
                <a:lnTo>
                  <a:pt x="51870" y="36910"/>
                </a:lnTo>
                <a:lnTo>
                  <a:pt x="51870" y="36900"/>
                </a:lnTo>
                <a:lnTo>
                  <a:pt x="51900" y="36680"/>
                </a:lnTo>
                <a:lnTo>
                  <a:pt x="51960" y="36470"/>
                </a:lnTo>
                <a:lnTo>
                  <a:pt x="52020" y="36330"/>
                </a:lnTo>
                <a:lnTo>
                  <a:pt x="52030" y="36280"/>
                </a:lnTo>
                <a:lnTo>
                  <a:pt x="52020" y="36220"/>
                </a:lnTo>
                <a:lnTo>
                  <a:pt x="51970" y="36150"/>
                </a:lnTo>
                <a:lnTo>
                  <a:pt x="51960" y="36100"/>
                </a:lnTo>
                <a:lnTo>
                  <a:pt x="51960" y="35900"/>
                </a:lnTo>
                <a:lnTo>
                  <a:pt x="51990" y="35830"/>
                </a:lnTo>
                <a:lnTo>
                  <a:pt x="52270" y="35470"/>
                </a:lnTo>
                <a:lnTo>
                  <a:pt x="52290" y="35420"/>
                </a:lnTo>
                <a:lnTo>
                  <a:pt x="52350" y="35390"/>
                </a:lnTo>
                <a:lnTo>
                  <a:pt x="52380" y="35320"/>
                </a:lnTo>
                <a:lnTo>
                  <a:pt x="52370" y="35140"/>
                </a:lnTo>
                <a:lnTo>
                  <a:pt x="52380" y="35090"/>
                </a:lnTo>
                <a:lnTo>
                  <a:pt x="52400" y="35050"/>
                </a:lnTo>
                <a:lnTo>
                  <a:pt x="52410" y="35000"/>
                </a:lnTo>
                <a:lnTo>
                  <a:pt x="52390" y="34950"/>
                </a:lnTo>
                <a:lnTo>
                  <a:pt x="52350" y="34880"/>
                </a:lnTo>
                <a:lnTo>
                  <a:pt x="52360" y="34840"/>
                </a:lnTo>
                <a:lnTo>
                  <a:pt x="52390" y="34800"/>
                </a:lnTo>
                <a:lnTo>
                  <a:pt x="52410" y="34740"/>
                </a:lnTo>
                <a:lnTo>
                  <a:pt x="52450" y="34450"/>
                </a:lnTo>
                <a:lnTo>
                  <a:pt x="52440" y="34340"/>
                </a:lnTo>
                <a:lnTo>
                  <a:pt x="52380" y="34030"/>
                </a:lnTo>
                <a:lnTo>
                  <a:pt x="52360" y="33990"/>
                </a:lnTo>
                <a:lnTo>
                  <a:pt x="52310" y="33940"/>
                </a:lnTo>
                <a:lnTo>
                  <a:pt x="52240" y="33640"/>
                </a:lnTo>
                <a:lnTo>
                  <a:pt x="52250" y="33570"/>
                </a:lnTo>
                <a:lnTo>
                  <a:pt x="52160" y="33290"/>
                </a:lnTo>
                <a:lnTo>
                  <a:pt x="52160" y="33190"/>
                </a:lnTo>
                <a:lnTo>
                  <a:pt x="52160" y="33090"/>
                </a:lnTo>
                <a:lnTo>
                  <a:pt x="52200" y="32930"/>
                </a:lnTo>
                <a:lnTo>
                  <a:pt x="52250" y="32790"/>
                </a:lnTo>
                <a:lnTo>
                  <a:pt x="52250" y="32780"/>
                </a:lnTo>
                <a:lnTo>
                  <a:pt x="52350" y="32730"/>
                </a:lnTo>
                <a:lnTo>
                  <a:pt x="52370" y="32730"/>
                </a:lnTo>
                <a:lnTo>
                  <a:pt x="52420" y="32670"/>
                </a:lnTo>
                <a:lnTo>
                  <a:pt x="52450" y="32610"/>
                </a:lnTo>
                <a:lnTo>
                  <a:pt x="52490" y="32570"/>
                </a:lnTo>
                <a:lnTo>
                  <a:pt x="52550" y="32550"/>
                </a:lnTo>
                <a:lnTo>
                  <a:pt x="52600" y="3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