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Andrés y Providencia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San Andrés y Providenc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2460" y="10030"/>
                </a:moveTo>
                <a:lnTo>
                  <a:pt x="12410" y="9930"/>
                </a:lnTo>
                <a:lnTo>
                  <a:pt x="12430" y="9820"/>
                </a:lnTo>
                <a:lnTo>
                  <a:pt x="12480" y="9740"/>
                </a:lnTo>
                <a:lnTo>
                  <a:pt x="12560" y="9680"/>
                </a:lnTo>
                <a:lnTo>
                  <a:pt x="12580" y="9740"/>
                </a:lnTo>
                <a:lnTo>
                  <a:pt x="12490" y="10130"/>
                </a:lnTo>
                <a:lnTo>
                  <a:pt x="12430" y="10140"/>
                </a:lnTo>
                <a:lnTo>
                  <a:pt x="12390" y="10090"/>
                </a:lnTo>
                <a:lnTo>
                  <a:pt x="12460" y="10030"/>
                </a:lnTo>
                <a:close/>
                <a:moveTo>
                  <a:pt x="14120" y="5900"/>
                </a:moveTo>
                <a:lnTo>
                  <a:pt x="14100" y="5780"/>
                </a:lnTo>
                <a:lnTo>
                  <a:pt x="14140" y="5670"/>
                </a:lnTo>
                <a:lnTo>
                  <a:pt x="14210" y="5610"/>
                </a:lnTo>
                <a:lnTo>
                  <a:pt x="14280" y="5650"/>
                </a:lnTo>
                <a:lnTo>
                  <a:pt x="14310" y="5740"/>
                </a:lnTo>
                <a:lnTo>
                  <a:pt x="14280" y="5820"/>
                </a:lnTo>
                <a:lnTo>
                  <a:pt x="14210" y="5870"/>
                </a:lnTo>
                <a:lnTo>
                  <a:pt x="14120" y="5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