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Risaralda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Colombia • State Map | Fully Editable Vector Shape</a:t>
            </a:r>
          </a:p>
        </p:txBody>
      </p:sp>
      <p:sp>
        <p:nvSpPr>
          <p:cNvPr id="101" name="Risarald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000" y="48440"/>
                </a:moveTo>
                <a:lnTo>
                  <a:pt x="41010" y="48190"/>
                </a:lnTo>
                <a:lnTo>
                  <a:pt x="40930" y="48060"/>
                </a:lnTo>
                <a:lnTo>
                  <a:pt x="40940" y="47910"/>
                </a:lnTo>
                <a:lnTo>
                  <a:pt x="40890" y="47730"/>
                </a:lnTo>
                <a:lnTo>
                  <a:pt x="40470" y="47050"/>
                </a:lnTo>
                <a:lnTo>
                  <a:pt x="40460" y="46830"/>
                </a:lnTo>
                <a:lnTo>
                  <a:pt x="40550" y="46540"/>
                </a:lnTo>
                <a:lnTo>
                  <a:pt x="40650" y="46460"/>
                </a:lnTo>
                <a:lnTo>
                  <a:pt x="40910" y="46300"/>
                </a:lnTo>
                <a:lnTo>
                  <a:pt x="40970" y="46020"/>
                </a:lnTo>
                <a:lnTo>
                  <a:pt x="40980" y="45880"/>
                </a:lnTo>
                <a:lnTo>
                  <a:pt x="41170" y="45680"/>
                </a:lnTo>
                <a:lnTo>
                  <a:pt x="41320" y="45760"/>
                </a:lnTo>
                <a:lnTo>
                  <a:pt x="41380" y="45870"/>
                </a:lnTo>
                <a:lnTo>
                  <a:pt x="41470" y="45970"/>
                </a:lnTo>
                <a:lnTo>
                  <a:pt x="41590" y="46040"/>
                </a:lnTo>
                <a:lnTo>
                  <a:pt x="41760" y="46110"/>
                </a:lnTo>
                <a:lnTo>
                  <a:pt x="42000" y="46140"/>
                </a:lnTo>
                <a:lnTo>
                  <a:pt x="42110" y="46130"/>
                </a:lnTo>
                <a:lnTo>
                  <a:pt x="42110" y="46590"/>
                </a:lnTo>
                <a:lnTo>
                  <a:pt x="42110" y="46650"/>
                </a:lnTo>
                <a:lnTo>
                  <a:pt x="42110" y="46690"/>
                </a:lnTo>
                <a:lnTo>
                  <a:pt x="42110" y="46710"/>
                </a:lnTo>
                <a:lnTo>
                  <a:pt x="42200" y="46780"/>
                </a:lnTo>
                <a:lnTo>
                  <a:pt x="42390" y="46760"/>
                </a:lnTo>
                <a:lnTo>
                  <a:pt x="42420" y="46750"/>
                </a:lnTo>
                <a:lnTo>
                  <a:pt x="42620" y="46660"/>
                </a:lnTo>
                <a:lnTo>
                  <a:pt x="42680" y="46660"/>
                </a:lnTo>
                <a:lnTo>
                  <a:pt x="42700" y="46650"/>
                </a:lnTo>
                <a:lnTo>
                  <a:pt x="42760" y="46610"/>
                </a:lnTo>
                <a:lnTo>
                  <a:pt x="42780" y="46600"/>
                </a:lnTo>
                <a:lnTo>
                  <a:pt x="42810" y="46600"/>
                </a:lnTo>
                <a:lnTo>
                  <a:pt x="42860" y="46630"/>
                </a:lnTo>
                <a:lnTo>
                  <a:pt x="42910" y="46670"/>
                </a:lnTo>
                <a:lnTo>
                  <a:pt x="43060" y="46820"/>
                </a:lnTo>
                <a:lnTo>
                  <a:pt x="43090" y="46870"/>
                </a:lnTo>
                <a:lnTo>
                  <a:pt x="43090" y="46900"/>
                </a:lnTo>
                <a:lnTo>
                  <a:pt x="43100" y="46970"/>
                </a:lnTo>
                <a:lnTo>
                  <a:pt x="43130" y="47010"/>
                </a:lnTo>
                <a:lnTo>
                  <a:pt x="43190" y="47070"/>
                </a:lnTo>
                <a:lnTo>
                  <a:pt x="43170" y="47120"/>
                </a:lnTo>
                <a:lnTo>
                  <a:pt x="43070" y="47270"/>
                </a:lnTo>
                <a:lnTo>
                  <a:pt x="43030" y="47280"/>
                </a:lnTo>
                <a:lnTo>
                  <a:pt x="42940" y="47310"/>
                </a:lnTo>
                <a:lnTo>
                  <a:pt x="42780" y="47280"/>
                </a:lnTo>
                <a:lnTo>
                  <a:pt x="42740" y="47260"/>
                </a:lnTo>
                <a:lnTo>
                  <a:pt x="42720" y="47250"/>
                </a:lnTo>
                <a:lnTo>
                  <a:pt x="42640" y="47180"/>
                </a:lnTo>
                <a:lnTo>
                  <a:pt x="42560" y="47200"/>
                </a:lnTo>
                <a:lnTo>
                  <a:pt x="42470" y="47160"/>
                </a:lnTo>
                <a:lnTo>
                  <a:pt x="42430" y="47150"/>
                </a:lnTo>
                <a:lnTo>
                  <a:pt x="42410" y="47150"/>
                </a:lnTo>
                <a:lnTo>
                  <a:pt x="42310" y="47230"/>
                </a:lnTo>
                <a:lnTo>
                  <a:pt x="42290" y="47290"/>
                </a:lnTo>
                <a:lnTo>
                  <a:pt x="42300" y="47340"/>
                </a:lnTo>
                <a:lnTo>
                  <a:pt x="42310" y="47380"/>
                </a:lnTo>
                <a:lnTo>
                  <a:pt x="42330" y="47400"/>
                </a:lnTo>
                <a:lnTo>
                  <a:pt x="42360" y="47430"/>
                </a:lnTo>
                <a:lnTo>
                  <a:pt x="42370" y="47460"/>
                </a:lnTo>
                <a:lnTo>
                  <a:pt x="42380" y="47560"/>
                </a:lnTo>
                <a:lnTo>
                  <a:pt x="42370" y="47600"/>
                </a:lnTo>
                <a:lnTo>
                  <a:pt x="42360" y="47640"/>
                </a:lnTo>
                <a:lnTo>
                  <a:pt x="42250" y="47860"/>
                </a:lnTo>
                <a:lnTo>
                  <a:pt x="42210" y="48050"/>
                </a:lnTo>
                <a:lnTo>
                  <a:pt x="42120" y="48000"/>
                </a:lnTo>
                <a:lnTo>
                  <a:pt x="42090" y="47980"/>
                </a:lnTo>
                <a:lnTo>
                  <a:pt x="42000" y="47980"/>
                </a:lnTo>
                <a:lnTo>
                  <a:pt x="41960" y="47990"/>
                </a:lnTo>
                <a:lnTo>
                  <a:pt x="41930" y="48000"/>
                </a:lnTo>
                <a:lnTo>
                  <a:pt x="41870" y="48110"/>
                </a:lnTo>
                <a:lnTo>
                  <a:pt x="41760" y="48400"/>
                </a:lnTo>
                <a:lnTo>
                  <a:pt x="41820" y="48460"/>
                </a:lnTo>
                <a:lnTo>
                  <a:pt x="41860" y="48530"/>
                </a:lnTo>
                <a:lnTo>
                  <a:pt x="41870" y="48610"/>
                </a:lnTo>
                <a:lnTo>
                  <a:pt x="41870" y="48650"/>
                </a:lnTo>
                <a:lnTo>
                  <a:pt x="41880" y="48680"/>
                </a:lnTo>
                <a:lnTo>
                  <a:pt x="41910" y="48750"/>
                </a:lnTo>
                <a:lnTo>
                  <a:pt x="41970" y="48830"/>
                </a:lnTo>
                <a:lnTo>
                  <a:pt x="42090" y="48920"/>
                </a:lnTo>
                <a:lnTo>
                  <a:pt x="42100" y="48960"/>
                </a:lnTo>
                <a:lnTo>
                  <a:pt x="42200" y="49000"/>
                </a:lnTo>
                <a:lnTo>
                  <a:pt x="42300" y="49020"/>
                </a:lnTo>
                <a:lnTo>
                  <a:pt x="42340" y="49000"/>
                </a:lnTo>
                <a:lnTo>
                  <a:pt x="42420" y="48930"/>
                </a:lnTo>
                <a:lnTo>
                  <a:pt x="42450" y="48880"/>
                </a:lnTo>
                <a:lnTo>
                  <a:pt x="42460" y="48830"/>
                </a:lnTo>
                <a:lnTo>
                  <a:pt x="42470" y="48660"/>
                </a:lnTo>
                <a:lnTo>
                  <a:pt x="42480" y="48620"/>
                </a:lnTo>
                <a:lnTo>
                  <a:pt x="42630" y="48390"/>
                </a:lnTo>
                <a:lnTo>
                  <a:pt x="42660" y="48390"/>
                </a:lnTo>
                <a:lnTo>
                  <a:pt x="42840" y="48810"/>
                </a:lnTo>
                <a:lnTo>
                  <a:pt x="42860" y="48860"/>
                </a:lnTo>
                <a:lnTo>
                  <a:pt x="42880" y="48880"/>
                </a:lnTo>
                <a:lnTo>
                  <a:pt x="42920" y="48890"/>
                </a:lnTo>
                <a:lnTo>
                  <a:pt x="42970" y="48900"/>
                </a:lnTo>
                <a:lnTo>
                  <a:pt x="43040" y="48900"/>
                </a:lnTo>
                <a:lnTo>
                  <a:pt x="43070" y="48890"/>
                </a:lnTo>
                <a:lnTo>
                  <a:pt x="43100" y="48870"/>
                </a:lnTo>
                <a:lnTo>
                  <a:pt x="43200" y="48780"/>
                </a:lnTo>
                <a:lnTo>
                  <a:pt x="43210" y="48770"/>
                </a:lnTo>
                <a:lnTo>
                  <a:pt x="43210" y="48760"/>
                </a:lnTo>
                <a:lnTo>
                  <a:pt x="43220" y="48750"/>
                </a:lnTo>
                <a:lnTo>
                  <a:pt x="43240" y="48760"/>
                </a:lnTo>
                <a:lnTo>
                  <a:pt x="43280" y="48780"/>
                </a:lnTo>
                <a:lnTo>
                  <a:pt x="43330" y="48870"/>
                </a:lnTo>
                <a:lnTo>
                  <a:pt x="43340" y="48900"/>
                </a:lnTo>
                <a:lnTo>
                  <a:pt x="43340" y="48920"/>
                </a:lnTo>
                <a:lnTo>
                  <a:pt x="43360" y="48950"/>
                </a:lnTo>
                <a:lnTo>
                  <a:pt x="43490" y="48970"/>
                </a:lnTo>
                <a:lnTo>
                  <a:pt x="43610" y="48960"/>
                </a:lnTo>
                <a:lnTo>
                  <a:pt x="43660" y="48970"/>
                </a:lnTo>
                <a:lnTo>
                  <a:pt x="43800" y="49010"/>
                </a:lnTo>
                <a:lnTo>
                  <a:pt x="43900" y="49010"/>
                </a:lnTo>
                <a:lnTo>
                  <a:pt x="43960" y="49030"/>
                </a:lnTo>
                <a:lnTo>
                  <a:pt x="44000" y="49060"/>
                </a:lnTo>
                <a:lnTo>
                  <a:pt x="44100" y="49210"/>
                </a:lnTo>
                <a:lnTo>
                  <a:pt x="44170" y="49300"/>
                </a:lnTo>
                <a:lnTo>
                  <a:pt x="44260" y="49390"/>
                </a:lnTo>
                <a:lnTo>
                  <a:pt x="44410" y="49510"/>
                </a:lnTo>
                <a:lnTo>
                  <a:pt x="44540" y="49630"/>
                </a:lnTo>
                <a:lnTo>
                  <a:pt x="44470" y="50060"/>
                </a:lnTo>
                <a:lnTo>
                  <a:pt x="44360" y="50130"/>
                </a:lnTo>
                <a:lnTo>
                  <a:pt x="44340" y="50150"/>
                </a:lnTo>
                <a:lnTo>
                  <a:pt x="44310" y="50170"/>
                </a:lnTo>
                <a:lnTo>
                  <a:pt x="44270" y="50180"/>
                </a:lnTo>
                <a:lnTo>
                  <a:pt x="44250" y="50190"/>
                </a:lnTo>
                <a:lnTo>
                  <a:pt x="44220" y="50220"/>
                </a:lnTo>
                <a:lnTo>
                  <a:pt x="44190" y="50230"/>
                </a:lnTo>
                <a:lnTo>
                  <a:pt x="44140" y="50240"/>
                </a:lnTo>
                <a:lnTo>
                  <a:pt x="44060" y="50260"/>
                </a:lnTo>
                <a:lnTo>
                  <a:pt x="44030" y="50270"/>
                </a:lnTo>
                <a:lnTo>
                  <a:pt x="44000" y="50290"/>
                </a:lnTo>
                <a:lnTo>
                  <a:pt x="43960" y="50290"/>
                </a:lnTo>
                <a:lnTo>
                  <a:pt x="43930" y="50280"/>
                </a:lnTo>
                <a:lnTo>
                  <a:pt x="43750" y="50150"/>
                </a:lnTo>
                <a:lnTo>
                  <a:pt x="43560" y="50120"/>
                </a:lnTo>
                <a:lnTo>
                  <a:pt x="43110" y="50130"/>
                </a:lnTo>
                <a:lnTo>
                  <a:pt x="43070" y="50120"/>
                </a:lnTo>
                <a:lnTo>
                  <a:pt x="42960" y="50060"/>
                </a:lnTo>
                <a:lnTo>
                  <a:pt x="42930" y="50040"/>
                </a:lnTo>
                <a:lnTo>
                  <a:pt x="42890" y="50040"/>
                </a:lnTo>
                <a:lnTo>
                  <a:pt x="42830" y="50080"/>
                </a:lnTo>
                <a:lnTo>
                  <a:pt x="42480" y="50030"/>
                </a:lnTo>
                <a:lnTo>
                  <a:pt x="42290" y="49970"/>
                </a:lnTo>
                <a:lnTo>
                  <a:pt x="42240" y="49960"/>
                </a:lnTo>
                <a:lnTo>
                  <a:pt x="42130" y="49980"/>
                </a:lnTo>
                <a:lnTo>
                  <a:pt x="42170" y="49880"/>
                </a:lnTo>
                <a:lnTo>
                  <a:pt x="42170" y="49830"/>
                </a:lnTo>
                <a:lnTo>
                  <a:pt x="42160" y="49770"/>
                </a:lnTo>
                <a:lnTo>
                  <a:pt x="42140" y="49750"/>
                </a:lnTo>
                <a:lnTo>
                  <a:pt x="42110" y="49750"/>
                </a:lnTo>
                <a:lnTo>
                  <a:pt x="42070" y="49750"/>
                </a:lnTo>
                <a:lnTo>
                  <a:pt x="42040" y="49760"/>
                </a:lnTo>
                <a:lnTo>
                  <a:pt x="42020" y="49780"/>
                </a:lnTo>
                <a:lnTo>
                  <a:pt x="42000" y="49810"/>
                </a:lnTo>
                <a:lnTo>
                  <a:pt x="41970" y="49830"/>
                </a:lnTo>
                <a:lnTo>
                  <a:pt x="41920" y="49830"/>
                </a:lnTo>
                <a:lnTo>
                  <a:pt x="41850" y="49820"/>
                </a:lnTo>
                <a:lnTo>
                  <a:pt x="41790" y="49790"/>
                </a:lnTo>
                <a:lnTo>
                  <a:pt x="41770" y="49760"/>
                </a:lnTo>
                <a:lnTo>
                  <a:pt x="41760" y="49740"/>
                </a:lnTo>
                <a:lnTo>
                  <a:pt x="41770" y="49720"/>
                </a:lnTo>
                <a:lnTo>
                  <a:pt x="41770" y="49710"/>
                </a:lnTo>
                <a:lnTo>
                  <a:pt x="41770" y="49670"/>
                </a:lnTo>
                <a:lnTo>
                  <a:pt x="41730" y="49600"/>
                </a:lnTo>
                <a:lnTo>
                  <a:pt x="41690" y="49520"/>
                </a:lnTo>
                <a:lnTo>
                  <a:pt x="41740" y="49480"/>
                </a:lnTo>
                <a:lnTo>
                  <a:pt x="41770" y="49420"/>
                </a:lnTo>
                <a:lnTo>
                  <a:pt x="41780" y="49300"/>
                </a:lnTo>
                <a:lnTo>
                  <a:pt x="41780" y="49270"/>
                </a:lnTo>
                <a:lnTo>
                  <a:pt x="41760" y="49270"/>
                </a:lnTo>
                <a:lnTo>
                  <a:pt x="41700" y="49300"/>
                </a:lnTo>
                <a:lnTo>
                  <a:pt x="41570" y="49310"/>
                </a:lnTo>
                <a:lnTo>
                  <a:pt x="41520" y="49290"/>
                </a:lnTo>
                <a:lnTo>
                  <a:pt x="41480" y="49270"/>
                </a:lnTo>
                <a:lnTo>
                  <a:pt x="41450" y="49220"/>
                </a:lnTo>
                <a:lnTo>
                  <a:pt x="41460" y="49070"/>
                </a:lnTo>
                <a:lnTo>
                  <a:pt x="41420" y="49040"/>
                </a:lnTo>
                <a:lnTo>
                  <a:pt x="41270" y="48920"/>
                </a:lnTo>
                <a:lnTo>
                  <a:pt x="41210" y="48820"/>
                </a:lnTo>
                <a:lnTo>
                  <a:pt x="41180" y="48750"/>
                </a:lnTo>
                <a:lnTo>
                  <a:pt x="41040" y="48480"/>
                </a:lnTo>
                <a:lnTo>
                  <a:pt x="41000" y="484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