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Quindío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Quindí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590" y="53300"/>
                </a:moveTo>
                <a:lnTo>
                  <a:pt x="42500" y="53260"/>
                </a:lnTo>
                <a:lnTo>
                  <a:pt x="42400" y="53200"/>
                </a:lnTo>
                <a:lnTo>
                  <a:pt x="42250" y="53140"/>
                </a:lnTo>
                <a:lnTo>
                  <a:pt x="42220" y="53120"/>
                </a:lnTo>
                <a:lnTo>
                  <a:pt x="42210" y="53080"/>
                </a:lnTo>
                <a:lnTo>
                  <a:pt x="42200" y="53000"/>
                </a:lnTo>
                <a:lnTo>
                  <a:pt x="42210" y="52920"/>
                </a:lnTo>
                <a:lnTo>
                  <a:pt x="42240" y="52850"/>
                </a:lnTo>
                <a:lnTo>
                  <a:pt x="42250" y="52810"/>
                </a:lnTo>
                <a:lnTo>
                  <a:pt x="42250" y="52770"/>
                </a:lnTo>
                <a:lnTo>
                  <a:pt x="42250" y="52680"/>
                </a:lnTo>
                <a:lnTo>
                  <a:pt x="42260" y="52630"/>
                </a:lnTo>
                <a:lnTo>
                  <a:pt x="42280" y="52580"/>
                </a:lnTo>
                <a:lnTo>
                  <a:pt x="42300" y="52520"/>
                </a:lnTo>
                <a:lnTo>
                  <a:pt x="42370" y="52420"/>
                </a:lnTo>
                <a:lnTo>
                  <a:pt x="42450" y="52230"/>
                </a:lnTo>
                <a:lnTo>
                  <a:pt x="42450" y="52210"/>
                </a:lnTo>
                <a:lnTo>
                  <a:pt x="42450" y="52140"/>
                </a:lnTo>
                <a:lnTo>
                  <a:pt x="42450" y="51930"/>
                </a:lnTo>
                <a:lnTo>
                  <a:pt x="42460" y="51920"/>
                </a:lnTo>
                <a:lnTo>
                  <a:pt x="42350" y="51680"/>
                </a:lnTo>
                <a:lnTo>
                  <a:pt x="42130" y="51590"/>
                </a:lnTo>
                <a:lnTo>
                  <a:pt x="42030" y="51590"/>
                </a:lnTo>
                <a:lnTo>
                  <a:pt x="41940" y="51550"/>
                </a:lnTo>
                <a:lnTo>
                  <a:pt x="41970" y="51440"/>
                </a:lnTo>
                <a:lnTo>
                  <a:pt x="41990" y="51420"/>
                </a:lnTo>
                <a:lnTo>
                  <a:pt x="42000" y="51410"/>
                </a:lnTo>
                <a:lnTo>
                  <a:pt x="42060" y="51370"/>
                </a:lnTo>
                <a:lnTo>
                  <a:pt x="42020" y="51280"/>
                </a:lnTo>
                <a:lnTo>
                  <a:pt x="42010" y="50890"/>
                </a:lnTo>
                <a:lnTo>
                  <a:pt x="42050" y="50760"/>
                </a:lnTo>
                <a:lnTo>
                  <a:pt x="42050" y="50720"/>
                </a:lnTo>
                <a:lnTo>
                  <a:pt x="42080" y="50680"/>
                </a:lnTo>
                <a:lnTo>
                  <a:pt x="42090" y="50650"/>
                </a:lnTo>
                <a:lnTo>
                  <a:pt x="42080" y="50590"/>
                </a:lnTo>
                <a:lnTo>
                  <a:pt x="42270" y="50320"/>
                </a:lnTo>
                <a:lnTo>
                  <a:pt x="42620" y="50380"/>
                </a:lnTo>
                <a:lnTo>
                  <a:pt x="42670" y="50350"/>
                </a:lnTo>
                <a:lnTo>
                  <a:pt x="42820" y="50350"/>
                </a:lnTo>
                <a:lnTo>
                  <a:pt x="42850" y="50330"/>
                </a:lnTo>
                <a:lnTo>
                  <a:pt x="42860" y="50310"/>
                </a:lnTo>
                <a:lnTo>
                  <a:pt x="42860" y="50220"/>
                </a:lnTo>
                <a:lnTo>
                  <a:pt x="42830" y="50080"/>
                </a:lnTo>
                <a:lnTo>
                  <a:pt x="42890" y="50040"/>
                </a:lnTo>
                <a:lnTo>
                  <a:pt x="42930" y="50040"/>
                </a:lnTo>
                <a:lnTo>
                  <a:pt x="42960" y="50060"/>
                </a:lnTo>
                <a:lnTo>
                  <a:pt x="43070" y="50120"/>
                </a:lnTo>
                <a:lnTo>
                  <a:pt x="43110" y="50130"/>
                </a:lnTo>
                <a:lnTo>
                  <a:pt x="43560" y="50120"/>
                </a:lnTo>
                <a:lnTo>
                  <a:pt x="43750" y="50150"/>
                </a:lnTo>
                <a:lnTo>
                  <a:pt x="43930" y="50280"/>
                </a:lnTo>
                <a:lnTo>
                  <a:pt x="43960" y="50290"/>
                </a:lnTo>
                <a:lnTo>
                  <a:pt x="44000" y="50290"/>
                </a:lnTo>
                <a:lnTo>
                  <a:pt x="44030" y="50270"/>
                </a:lnTo>
                <a:lnTo>
                  <a:pt x="44060" y="50260"/>
                </a:lnTo>
                <a:lnTo>
                  <a:pt x="44140" y="50240"/>
                </a:lnTo>
                <a:lnTo>
                  <a:pt x="44190" y="50230"/>
                </a:lnTo>
                <a:lnTo>
                  <a:pt x="44220" y="50220"/>
                </a:lnTo>
                <a:lnTo>
                  <a:pt x="44250" y="50190"/>
                </a:lnTo>
                <a:lnTo>
                  <a:pt x="44270" y="50180"/>
                </a:lnTo>
                <a:lnTo>
                  <a:pt x="44310" y="50170"/>
                </a:lnTo>
                <a:lnTo>
                  <a:pt x="44340" y="50150"/>
                </a:lnTo>
                <a:lnTo>
                  <a:pt x="44360" y="50130"/>
                </a:lnTo>
                <a:lnTo>
                  <a:pt x="44470" y="50060"/>
                </a:lnTo>
                <a:lnTo>
                  <a:pt x="44480" y="50100"/>
                </a:lnTo>
                <a:lnTo>
                  <a:pt x="44340" y="50340"/>
                </a:lnTo>
                <a:lnTo>
                  <a:pt x="44310" y="50460"/>
                </a:lnTo>
                <a:lnTo>
                  <a:pt x="44280" y="50510"/>
                </a:lnTo>
                <a:lnTo>
                  <a:pt x="44250" y="50550"/>
                </a:lnTo>
                <a:lnTo>
                  <a:pt x="44010" y="50680"/>
                </a:lnTo>
                <a:lnTo>
                  <a:pt x="43890" y="50800"/>
                </a:lnTo>
                <a:lnTo>
                  <a:pt x="43850" y="50860"/>
                </a:lnTo>
                <a:lnTo>
                  <a:pt x="43770" y="51100"/>
                </a:lnTo>
                <a:lnTo>
                  <a:pt x="43620" y="51280"/>
                </a:lnTo>
                <a:lnTo>
                  <a:pt x="43500" y="51530"/>
                </a:lnTo>
                <a:lnTo>
                  <a:pt x="43470" y="51880"/>
                </a:lnTo>
                <a:lnTo>
                  <a:pt x="43400" y="52190"/>
                </a:lnTo>
                <a:lnTo>
                  <a:pt x="43350" y="52290"/>
                </a:lnTo>
                <a:lnTo>
                  <a:pt x="43220" y="52460"/>
                </a:lnTo>
                <a:lnTo>
                  <a:pt x="43110" y="52550"/>
                </a:lnTo>
                <a:lnTo>
                  <a:pt x="43080" y="52640"/>
                </a:lnTo>
                <a:lnTo>
                  <a:pt x="42970" y="52780"/>
                </a:lnTo>
                <a:lnTo>
                  <a:pt x="42940" y="52860"/>
                </a:lnTo>
                <a:lnTo>
                  <a:pt x="42850" y="53000"/>
                </a:lnTo>
                <a:lnTo>
                  <a:pt x="42590" y="53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