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Putumayo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Putuma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790" y="72180"/>
                </a:moveTo>
                <a:lnTo>
                  <a:pt x="35800" y="72150"/>
                </a:lnTo>
                <a:lnTo>
                  <a:pt x="35820" y="72070"/>
                </a:lnTo>
                <a:lnTo>
                  <a:pt x="35840" y="72060"/>
                </a:lnTo>
                <a:lnTo>
                  <a:pt x="35870" y="72040"/>
                </a:lnTo>
                <a:lnTo>
                  <a:pt x="35880" y="72000"/>
                </a:lnTo>
                <a:lnTo>
                  <a:pt x="35890" y="71970"/>
                </a:lnTo>
                <a:lnTo>
                  <a:pt x="35880" y="71860"/>
                </a:lnTo>
                <a:lnTo>
                  <a:pt x="35830" y="71760"/>
                </a:lnTo>
                <a:lnTo>
                  <a:pt x="35820" y="71610"/>
                </a:lnTo>
                <a:lnTo>
                  <a:pt x="35800" y="71530"/>
                </a:lnTo>
                <a:lnTo>
                  <a:pt x="35700" y="71300"/>
                </a:lnTo>
                <a:lnTo>
                  <a:pt x="35690" y="71240"/>
                </a:lnTo>
                <a:lnTo>
                  <a:pt x="35690" y="71190"/>
                </a:lnTo>
                <a:lnTo>
                  <a:pt x="35710" y="71160"/>
                </a:lnTo>
                <a:lnTo>
                  <a:pt x="35730" y="71150"/>
                </a:lnTo>
                <a:lnTo>
                  <a:pt x="35750" y="71130"/>
                </a:lnTo>
                <a:lnTo>
                  <a:pt x="35770" y="71100"/>
                </a:lnTo>
                <a:lnTo>
                  <a:pt x="35770" y="71020"/>
                </a:lnTo>
                <a:lnTo>
                  <a:pt x="35750" y="70970"/>
                </a:lnTo>
                <a:lnTo>
                  <a:pt x="35720" y="70930"/>
                </a:lnTo>
                <a:lnTo>
                  <a:pt x="35640" y="70900"/>
                </a:lnTo>
                <a:lnTo>
                  <a:pt x="35550" y="70840"/>
                </a:lnTo>
                <a:lnTo>
                  <a:pt x="35310" y="70640"/>
                </a:lnTo>
                <a:lnTo>
                  <a:pt x="35110" y="70440"/>
                </a:lnTo>
                <a:lnTo>
                  <a:pt x="35220" y="70330"/>
                </a:lnTo>
                <a:lnTo>
                  <a:pt x="35530" y="69940"/>
                </a:lnTo>
                <a:lnTo>
                  <a:pt x="35620" y="69810"/>
                </a:lnTo>
                <a:lnTo>
                  <a:pt x="35720" y="69750"/>
                </a:lnTo>
                <a:lnTo>
                  <a:pt x="35860" y="69500"/>
                </a:lnTo>
                <a:lnTo>
                  <a:pt x="36110" y="68970"/>
                </a:lnTo>
                <a:lnTo>
                  <a:pt x="36130" y="68930"/>
                </a:lnTo>
                <a:lnTo>
                  <a:pt x="36170" y="68790"/>
                </a:lnTo>
                <a:lnTo>
                  <a:pt x="36170" y="68750"/>
                </a:lnTo>
                <a:lnTo>
                  <a:pt x="36160" y="68700"/>
                </a:lnTo>
                <a:lnTo>
                  <a:pt x="36140" y="68680"/>
                </a:lnTo>
                <a:lnTo>
                  <a:pt x="36070" y="68660"/>
                </a:lnTo>
                <a:lnTo>
                  <a:pt x="35970" y="68580"/>
                </a:lnTo>
                <a:lnTo>
                  <a:pt x="35940" y="68570"/>
                </a:lnTo>
                <a:lnTo>
                  <a:pt x="35910" y="68570"/>
                </a:lnTo>
                <a:lnTo>
                  <a:pt x="35890" y="68570"/>
                </a:lnTo>
                <a:lnTo>
                  <a:pt x="35880" y="68540"/>
                </a:lnTo>
                <a:lnTo>
                  <a:pt x="35850" y="68260"/>
                </a:lnTo>
                <a:lnTo>
                  <a:pt x="35860" y="68040"/>
                </a:lnTo>
                <a:lnTo>
                  <a:pt x="35870" y="67970"/>
                </a:lnTo>
                <a:lnTo>
                  <a:pt x="35950" y="67940"/>
                </a:lnTo>
                <a:lnTo>
                  <a:pt x="36310" y="67810"/>
                </a:lnTo>
                <a:lnTo>
                  <a:pt x="36370" y="67770"/>
                </a:lnTo>
                <a:lnTo>
                  <a:pt x="36440" y="67700"/>
                </a:lnTo>
                <a:lnTo>
                  <a:pt x="36460" y="67660"/>
                </a:lnTo>
                <a:lnTo>
                  <a:pt x="36460" y="67600"/>
                </a:lnTo>
                <a:lnTo>
                  <a:pt x="36450" y="67490"/>
                </a:lnTo>
                <a:lnTo>
                  <a:pt x="36460" y="67430"/>
                </a:lnTo>
                <a:lnTo>
                  <a:pt x="36470" y="67410"/>
                </a:lnTo>
                <a:lnTo>
                  <a:pt x="36490" y="67410"/>
                </a:lnTo>
                <a:lnTo>
                  <a:pt x="36500" y="67430"/>
                </a:lnTo>
                <a:lnTo>
                  <a:pt x="36520" y="67460"/>
                </a:lnTo>
                <a:lnTo>
                  <a:pt x="36610" y="67460"/>
                </a:lnTo>
                <a:lnTo>
                  <a:pt x="36770" y="67320"/>
                </a:lnTo>
                <a:lnTo>
                  <a:pt x="36940" y="67320"/>
                </a:lnTo>
                <a:lnTo>
                  <a:pt x="37340" y="67350"/>
                </a:lnTo>
                <a:lnTo>
                  <a:pt x="37470" y="67320"/>
                </a:lnTo>
                <a:lnTo>
                  <a:pt x="37610" y="67240"/>
                </a:lnTo>
                <a:lnTo>
                  <a:pt x="37720" y="67110"/>
                </a:lnTo>
                <a:lnTo>
                  <a:pt x="37990" y="66710"/>
                </a:lnTo>
                <a:lnTo>
                  <a:pt x="38070" y="66690"/>
                </a:lnTo>
                <a:lnTo>
                  <a:pt x="38150" y="66720"/>
                </a:lnTo>
                <a:lnTo>
                  <a:pt x="38240" y="66780"/>
                </a:lnTo>
                <a:lnTo>
                  <a:pt x="38410" y="66850"/>
                </a:lnTo>
                <a:lnTo>
                  <a:pt x="38490" y="66950"/>
                </a:lnTo>
                <a:lnTo>
                  <a:pt x="38590" y="67100"/>
                </a:lnTo>
                <a:lnTo>
                  <a:pt x="38600" y="67160"/>
                </a:lnTo>
                <a:lnTo>
                  <a:pt x="38690" y="67240"/>
                </a:lnTo>
                <a:lnTo>
                  <a:pt x="38750" y="67380"/>
                </a:lnTo>
                <a:lnTo>
                  <a:pt x="38770" y="67450"/>
                </a:lnTo>
                <a:lnTo>
                  <a:pt x="38770" y="67520"/>
                </a:lnTo>
                <a:lnTo>
                  <a:pt x="38750" y="67610"/>
                </a:lnTo>
                <a:lnTo>
                  <a:pt x="38660" y="67780"/>
                </a:lnTo>
                <a:lnTo>
                  <a:pt x="38640" y="67870"/>
                </a:lnTo>
                <a:lnTo>
                  <a:pt x="38620" y="68310"/>
                </a:lnTo>
                <a:lnTo>
                  <a:pt x="38670" y="68530"/>
                </a:lnTo>
                <a:lnTo>
                  <a:pt x="38790" y="68720"/>
                </a:lnTo>
                <a:lnTo>
                  <a:pt x="38890" y="68790"/>
                </a:lnTo>
                <a:lnTo>
                  <a:pt x="39250" y="68900"/>
                </a:lnTo>
                <a:lnTo>
                  <a:pt x="39450" y="69000"/>
                </a:lnTo>
                <a:lnTo>
                  <a:pt x="39610" y="69030"/>
                </a:lnTo>
                <a:lnTo>
                  <a:pt x="40320" y="69050"/>
                </a:lnTo>
                <a:lnTo>
                  <a:pt x="40400" y="69030"/>
                </a:lnTo>
                <a:lnTo>
                  <a:pt x="40450" y="69000"/>
                </a:lnTo>
                <a:lnTo>
                  <a:pt x="40500" y="68960"/>
                </a:lnTo>
                <a:lnTo>
                  <a:pt x="40560" y="68910"/>
                </a:lnTo>
                <a:lnTo>
                  <a:pt x="40630" y="68880"/>
                </a:lnTo>
                <a:lnTo>
                  <a:pt x="40700" y="68860"/>
                </a:lnTo>
                <a:lnTo>
                  <a:pt x="40860" y="68870"/>
                </a:lnTo>
                <a:lnTo>
                  <a:pt x="40950" y="68850"/>
                </a:lnTo>
                <a:lnTo>
                  <a:pt x="40990" y="68800"/>
                </a:lnTo>
                <a:lnTo>
                  <a:pt x="41020" y="68740"/>
                </a:lnTo>
                <a:lnTo>
                  <a:pt x="41070" y="68690"/>
                </a:lnTo>
                <a:lnTo>
                  <a:pt x="41080" y="68690"/>
                </a:lnTo>
                <a:lnTo>
                  <a:pt x="41150" y="68680"/>
                </a:lnTo>
                <a:lnTo>
                  <a:pt x="41220" y="68690"/>
                </a:lnTo>
                <a:lnTo>
                  <a:pt x="41360" y="68750"/>
                </a:lnTo>
                <a:lnTo>
                  <a:pt x="41450" y="68750"/>
                </a:lnTo>
                <a:lnTo>
                  <a:pt x="41640" y="68730"/>
                </a:lnTo>
                <a:lnTo>
                  <a:pt x="41730" y="68750"/>
                </a:lnTo>
                <a:lnTo>
                  <a:pt x="41800" y="68810"/>
                </a:lnTo>
                <a:lnTo>
                  <a:pt x="41820" y="68870"/>
                </a:lnTo>
                <a:lnTo>
                  <a:pt x="41820" y="68940"/>
                </a:lnTo>
                <a:lnTo>
                  <a:pt x="41830" y="69030"/>
                </a:lnTo>
                <a:lnTo>
                  <a:pt x="41890" y="69140"/>
                </a:lnTo>
                <a:lnTo>
                  <a:pt x="42170" y="69470"/>
                </a:lnTo>
                <a:lnTo>
                  <a:pt x="42260" y="69520"/>
                </a:lnTo>
                <a:lnTo>
                  <a:pt x="42460" y="69540"/>
                </a:lnTo>
                <a:lnTo>
                  <a:pt x="42560" y="69590"/>
                </a:lnTo>
                <a:lnTo>
                  <a:pt x="42650" y="69650"/>
                </a:lnTo>
                <a:lnTo>
                  <a:pt x="42740" y="69680"/>
                </a:lnTo>
                <a:lnTo>
                  <a:pt x="42840" y="69680"/>
                </a:lnTo>
                <a:lnTo>
                  <a:pt x="43180" y="69660"/>
                </a:lnTo>
                <a:lnTo>
                  <a:pt x="43410" y="69680"/>
                </a:lnTo>
                <a:lnTo>
                  <a:pt x="43620" y="69780"/>
                </a:lnTo>
                <a:lnTo>
                  <a:pt x="43930" y="70110"/>
                </a:lnTo>
                <a:lnTo>
                  <a:pt x="44130" y="70180"/>
                </a:lnTo>
                <a:lnTo>
                  <a:pt x="44560" y="70210"/>
                </a:lnTo>
                <a:lnTo>
                  <a:pt x="44840" y="70170"/>
                </a:lnTo>
                <a:lnTo>
                  <a:pt x="44940" y="70190"/>
                </a:lnTo>
                <a:lnTo>
                  <a:pt x="45060" y="70250"/>
                </a:lnTo>
                <a:lnTo>
                  <a:pt x="45120" y="70280"/>
                </a:lnTo>
                <a:lnTo>
                  <a:pt x="45160" y="70330"/>
                </a:lnTo>
                <a:lnTo>
                  <a:pt x="45180" y="70380"/>
                </a:lnTo>
                <a:lnTo>
                  <a:pt x="45170" y="70480"/>
                </a:lnTo>
                <a:lnTo>
                  <a:pt x="45180" y="70530"/>
                </a:lnTo>
                <a:lnTo>
                  <a:pt x="45220" y="70610"/>
                </a:lnTo>
                <a:lnTo>
                  <a:pt x="45340" y="70750"/>
                </a:lnTo>
                <a:lnTo>
                  <a:pt x="45380" y="70840"/>
                </a:lnTo>
                <a:lnTo>
                  <a:pt x="45380" y="70920"/>
                </a:lnTo>
                <a:lnTo>
                  <a:pt x="45340" y="71090"/>
                </a:lnTo>
                <a:lnTo>
                  <a:pt x="45360" y="71180"/>
                </a:lnTo>
                <a:lnTo>
                  <a:pt x="45430" y="71350"/>
                </a:lnTo>
                <a:lnTo>
                  <a:pt x="45510" y="71460"/>
                </a:lnTo>
                <a:lnTo>
                  <a:pt x="45620" y="71500"/>
                </a:lnTo>
                <a:lnTo>
                  <a:pt x="45790" y="71460"/>
                </a:lnTo>
                <a:lnTo>
                  <a:pt x="45910" y="71410"/>
                </a:lnTo>
                <a:lnTo>
                  <a:pt x="45970" y="71410"/>
                </a:lnTo>
                <a:lnTo>
                  <a:pt x="46040" y="71440"/>
                </a:lnTo>
                <a:lnTo>
                  <a:pt x="46050" y="71470"/>
                </a:lnTo>
                <a:lnTo>
                  <a:pt x="46060" y="71550"/>
                </a:lnTo>
                <a:lnTo>
                  <a:pt x="46080" y="71580"/>
                </a:lnTo>
                <a:lnTo>
                  <a:pt x="46130" y="71590"/>
                </a:lnTo>
                <a:lnTo>
                  <a:pt x="46180" y="71590"/>
                </a:lnTo>
                <a:lnTo>
                  <a:pt x="46280" y="71560"/>
                </a:lnTo>
                <a:lnTo>
                  <a:pt x="46470" y="71600"/>
                </a:lnTo>
                <a:lnTo>
                  <a:pt x="46530" y="71740"/>
                </a:lnTo>
                <a:lnTo>
                  <a:pt x="46490" y="72080"/>
                </a:lnTo>
                <a:lnTo>
                  <a:pt x="46510" y="72150"/>
                </a:lnTo>
                <a:lnTo>
                  <a:pt x="46580" y="72380"/>
                </a:lnTo>
                <a:lnTo>
                  <a:pt x="46600" y="72550"/>
                </a:lnTo>
                <a:lnTo>
                  <a:pt x="46640" y="72600"/>
                </a:lnTo>
                <a:lnTo>
                  <a:pt x="46860" y="72680"/>
                </a:lnTo>
                <a:lnTo>
                  <a:pt x="47180" y="72850"/>
                </a:lnTo>
                <a:lnTo>
                  <a:pt x="47750" y="72960"/>
                </a:lnTo>
                <a:lnTo>
                  <a:pt x="47930" y="73060"/>
                </a:lnTo>
                <a:lnTo>
                  <a:pt x="48060" y="73210"/>
                </a:lnTo>
                <a:lnTo>
                  <a:pt x="48090" y="73420"/>
                </a:lnTo>
                <a:lnTo>
                  <a:pt x="48060" y="73480"/>
                </a:lnTo>
                <a:lnTo>
                  <a:pt x="48010" y="73540"/>
                </a:lnTo>
                <a:lnTo>
                  <a:pt x="47990" y="73600"/>
                </a:lnTo>
                <a:lnTo>
                  <a:pt x="48060" y="73640"/>
                </a:lnTo>
                <a:lnTo>
                  <a:pt x="48160" y="73680"/>
                </a:lnTo>
                <a:lnTo>
                  <a:pt x="48180" y="73700"/>
                </a:lnTo>
                <a:lnTo>
                  <a:pt x="48160" y="73740"/>
                </a:lnTo>
                <a:lnTo>
                  <a:pt x="48090" y="73870"/>
                </a:lnTo>
                <a:lnTo>
                  <a:pt x="48060" y="73910"/>
                </a:lnTo>
                <a:lnTo>
                  <a:pt x="48050" y="73940"/>
                </a:lnTo>
                <a:lnTo>
                  <a:pt x="48110" y="74050"/>
                </a:lnTo>
                <a:lnTo>
                  <a:pt x="48120" y="74090"/>
                </a:lnTo>
                <a:lnTo>
                  <a:pt x="48130" y="74180"/>
                </a:lnTo>
                <a:lnTo>
                  <a:pt x="48150" y="74250"/>
                </a:lnTo>
                <a:lnTo>
                  <a:pt x="48190" y="74270"/>
                </a:lnTo>
                <a:lnTo>
                  <a:pt x="48230" y="74260"/>
                </a:lnTo>
                <a:lnTo>
                  <a:pt x="48310" y="74280"/>
                </a:lnTo>
                <a:lnTo>
                  <a:pt x="48350" y="74270"/>
                </a:lnTo>
                <a:lnTo>
                  <a:pt x="48380" y="74280"/>
                </a:lnTo>
                <a:lnTo>
                  <a:pt x="48430" y="74300"/>
                </a:lnTo>
                <a:lnTo>
                  <a:pt x="48450" y="74340"/>
                </a:lnTo>
                <a:lnTo>
                  <a:pt x="48490" y="74450"/>
                </a:lnTo>
                <a:lnTo>
                  <a:pt x="48510" y="74490"/>
                </a:lnTo>
                <a:lnTo>
                  <a:pt x="48590" y="74530"/>
                </a:lnTo>
                <a:lnTo>
                  <a:pt x="48690" y="74570"/>
                </a:lnTo>
                <a:lnTo>
                  <a:pt x="48790" y="74580"/>
                </a:lnTo>
                <a:lnTo>
                  <a:pt x="48870" y="74570"/>
                </a:lnTo>
                <a:lnTo>
                  <a:pt x="48960" y="74550"/>
                </a:lnTo>
                <a:lnTo>
                  <a:pt x="49010" y="74570"/>
                </a:lnTo>
                <a:lnTo>
                  <a:pt x="49050" y="74600"/>
                </a:lnTo>
                <a:lnTo>
                  <a:pt x="49140" y="74610"/>
                </a:lnTo>
                <a:lnTo>
                  <a:pt x="49210" y="74580"/>
                </a:lnTo>
                <a:lnTo>
                  <a:pt x="49260" y="74430"/>
                </a:lnTo>
                <a:lnTo>
                  <a:pt x="49340" y="74400"/>
                </a:lnTo>
                <a:lnTo>
                  <a:pt x="49420" y="74430"/>
                </a:lnTo>
                <a:lnTo>
                  <a:pt x="49450" y="74510"/>
                </a:lnTo>
                <a:lnTo>
                  <a:pt x="49450" y="74590"/>
                </a:lnTo>
                <a:lnTo>
                  <a:pt x="49490" y="74650"/>
                </a:lnTo>
                <a:lnTo>
                  <a:pt x="49570" y="74650"/>
                </a:lnTo>
                <a:lnTo>
                  <a:pt x="49750" y="74580"/>
                </a:lnTo>
                <a:lnTo>
                  <a:pt x="49860" y="74600"/>
                </a:lnTo>
                <a:lnTo>
                  <a:pt x="50040" y="74690"/>
                </a:lnTo>
                <a:lnTo>
                  <a:pt x="50090" y="74730"/>
                </a:lnTo>
                <a:lnTo>
                  <a:pt x="50120" y="74780"/>
                </a:lnTo>
                <a:lnTo>
                  <a:pt x="50130" y="74820"/>
                </a:lnTo>
                <a:lnTo>
                  <a:pt x="50130" y="74860"/>
                </a:lnTo>
                <a:lnTo>
                  <a:pt x="50180" y="75010"/>
                </a:lnTo>
                <a:lnTo>
                  <a:pt x="50200" y="75050"/>
                </a:lnTo>
                <a:lnTo>
                  <a:pt x="50240" y="75100"/>
                </a:lnTo>
                <a:lnTo>
                  <a:pt x="50300" y="75130"/>
                </a:lnTo>
                <a:lnTo>
                  <a:pt x="50340" y="75120"/>
                </a:lnTo>
                <a:lnTo>
                  <a:pt x="50380" y="75100"/>
                </a:lnTo>
                <a:lnTo>
                  <a:pt x="50430" y="75090"/>
                </a:lnTo>
                <a:lnTo>
                  <a:pt x="50480" y="75100"/>
                </a:lnTo>
                <a:lnTo>
                  <a:pt x="50510" y="75090"/>
                </a:lnTo>
                <a:lnTo>
                  <a:pt x="50540" y="75090"/>
                </a:lnTo>
                <a:lnTo>
                  <a:pt x="50590" y="75120"/>
                </a:lnTo>
                <a:lnTo>
                  <a:pt x="50610" y="75150"/>
                </a:lnTo>
                <a:lnTo>
                  <a:pt x="50630" y="75250"/>
                </a:lnTo>
                <a:lnTo>
                  <a:pt x="50660" y="75280"/>
                </a:lnTo>
                <a:lnTo>
                  <a:pt x="50750" y="75290"/>
                </a:lnTo>
                <a:lnTo>
                  <a:pt x="50840" y="75250"/>
                </a:lnTo>
                <a:lnTo>
                  <a:pt x="50930" y="75220"/>
                </a:lnTo>
                <a:lnTo>
                  <a:pt x="51020" y="75270"/>
                </a:lnTo>
                <a:lnTo>
                  <a:pt x="51290" y="75480"/>
                </a:lnTo>
                <a:lnTo>
                  <a:pt x="51460" y="75670"/>
                </a:lnTo>
                <a:lnTo>
                  <a:pt x="51570" y="75750"/>
                </a:lnTo>
                <a:lnTo>
                  <a:pt x="51810" y="75850"/>
                </a:lnTo>
                <a:lnTo>
                  <a:pt x="52200" y="75960"/>
                </a:lnTo>
                <a:lnTo>
                  <a:pt x="52200" y="75970"/>
                </a:lnTo>
                <a:lnTo>
                  <a:pt x="49420" y="76830"/>
                </a:lnTo>
                <a:lnTo>
                  <a:pt x="49410" y="76780"/>
                </a:lnTo>
                <a:lnTo>
                  <a:pt x="49400" y="76720"/>
                </a:lnTo>
                <a:lnTo>
                  <a:pt x="49370" y="76700"/>
                </a:lnTo>
                <a:lnTo>
                  <a:pt x="49310" y="76700"/>
                </a:lnTo>
                <a:lnTo>
                  <a:pt x="49280" y="76690"/>
                </a:lnTo>
                <a:lnTo>
                  <a:pt x="49230" y="76620"/>
                </a:lnTo>
                <a:lnTo>
                  <a:pt x="49170" y="76540"/>
                </a:lnTo>
                <a:lnTo>
                  <a:pt x="49110" y="76490"/>
                </a:lnTo>
                <a:lnTo>
                  <a:pt x="48800" y="76310"/>
                </a:lnTo>
                <a:lnTo>
                  <a:pt x="48670" y="76200"/>
                </a:lnTo>
                <a:lnTo>
                  <a:pt x="48450" y="75980"/>
                </a:lnTo>
                <a:lnTo>
                  <a:pt x="48310" y="75740"/>
                </a:lnTo>
                <a:lnTo>
                  <a:pt x="48260" y="75700"/>
                </a:lnTo>
                <a:lnTo>
                  <a:pt x="48210" y="75710"/>
                </a:lnTo>
                <a:lnTo>
                  <a:pt x="48170" y="75730"/>
                </a:lnTo>
                <a:lnTo>
                  <a:pt x="48130" y="75760"/>
                </a:lnTo>
                <a:lnTo>
                  <a:pt x="48110" y="75770"/>
                </a:lnTo>
                <a:lnTo>
                  <a:pt x="48040" y="75770"/>
                </a:lnTo>
                <a:lnTo>
                  <a:pt x="48010" y="75750"/>
                </a:lnTo>
                <a:lnTo>
                  <a:pt x="47990" y="75720"/>
                </a:lnTo>
                <a:lnTo>
                  <a:pt x="47970" y="75700"/>
                </a:lnTo>
                <a:lnTo>
                  <a:pt x="47930" y="75670"/>
                </a:lnTo>
                <a:lnTo>
                  <a:pt x="47910" y="75650"/>
                </a:lnTo>
                <a:lnTo>
                  <a:pt x="47880" y="75630"/>
                </a:lnTo>
                <a:lnTo>
                  <a:pt x="47750" y="75620"/>
                </a:lnTo>
                <a:lnTo>
                  <a:pt x="47650" y="75600"/>
                </a:lnTo>
                <a:lnTo>
                  <a:pt x="47600" y="75590"/>
                </a:lnTo>
                <a:lnTo>
                  <a:pt x="47510" y="75560"/>
                </a:lnTo>
                <a:lnTo>
                  <a:pt x="47550" y="75490"/>
                </a:lnTo>
                <a:lnTo>
                  <a:pt x="47690" y="75390"/>
                </a:lnTo>
                <a:lnTo>
                  <a:pt x="47520" y="75030"/>
                </a:lnTo>
                <a:lnTo>
                  <a:pt x="47450" y="74930"/>
                </a:lnTo>
                <a:lnTo>
                  <a:pt x="47340" y="74840"/>
                </a:lnTo>
                <a:lnTo>
                  <a:pt x="47280" y="74850"/>
                </a:lnTo>
                <a:lnTo>
                  <a:pt x="47150" y="75060"/>
                </a:lnTo>
                <a:lnTo>
                  <a:pt x="47100" y="75100"/>
                </a:lnTo>
                <a:lnTo>
                  <a:pt x="47050" y="75100"/>
                </a:lnTo>
                <a:lnTo>
                  <a:pt x="46960" y="75070"/>
                </a:lnTo>
                <a:lnTo>
                  <a:pt x="46790" y="75040"/>
                </a:lnTo>
                <a:lnTo>
                  <a:pt x="46680" y="74990"/>
                </a:lnTo>
                <a:lnTo>
                  <a:pt x="46610" y="74940"/>
                </a:lnTo>
                <a:lnTo>
                  <a:pt x="46410" y="74710"/>
                </a:lnTo>
                <a:lnTo>
                  <a:pt x="46370" y="74690"/>
                </a:lnTo>
                <a:lnTo>
                  <a:pt x="46330" y="74670"/>
                </a:lnTo>
                <a:lnTo>
                  <a:pt x="46240" y="74670"/>
                </a:lnTo>
                <a:lnTo>
                  <a:pt x="46190" y="74660"/>
                </a:lnTo>
                <a:lnTo>
                  <a:pt x="46140" y="74600"/>
                </a:lnTo>
                <a:lnTo>
                  <a:pt x="45940" y="74330"/>
                </a:lnTo>
                <a:lnTo>
                  <a:pt x="45840" y="74250"/>
                </a:lnTo>
                <a:lnTo>
                  <a:pt x="45730" y="74200"/>
                </a:lnTo>
                <a:lnTo>
                  <a:pt x="45510" y="74130"/>
                </a:lnTo>
                <a:lnTo>
                  <a:pt x="45400" y="74120"/>
                </a:lnTo>
                <a:lnTo>
                  <a:pt x="45330" y="74140"/>
                </a:lnTo>
                <a:lnTo>
                  <a:pt x="45280" y="74190"/>
                </a:lnTo>
                <a:lnTo>
                  <a:pt x="45260" y="74290"/>
                </a:lnTo>
                <a:lnTo>
                  <a:pt x="45230" y="74350"/>
                </a:lnTo>
                <a:lnTo>
                  <a:pt x="45170" y="74430"/>
                </a:lnTo>
                <a:lnTo>
                  <a:pt x="45090" y="74490"/>
                </a:lnTo>
                <a:lnTo>
                  <a:pt x="45020" y="74520"/>
                </a:lnTo>
                <a:lnTo>
                  <a:pt x="44920" y="74460"/>
                </a:lnTo>
                <a:lnTo>
                  <a:pt x="44600" y="74340"/>
                </a:lnTo>
                <a:lnTo>
                  <a:pt x="44320" y="74290"/>
                </a:lnTo>
                <a:lnTo>
                  <a:pt x="44220" y="74220"/>
                </a:lnTo>
                <a:lnTo>
                  <a:pt x="44100" y="74180"/>
                </a:lnTo>
                <a:lnTo>
                  <a:pt x="43800" y="74000"/>
                </a:lnTo>
                <a:lnTo>
                  <a:pt x="43560" y="73780"/>
                </a:lnTo>
                <a:lnTo>
                  <a:pt x="43470" y="73750"/>
                </a:lnTo>
                <a:lnTo>
                  <a:pt x="43420" y="73720"/>
                </a:lnTo>
                <a:lnTo>
                  <a:pt x="43360" y="73650"/>
                </a:lnTo>
                <a:lnTo>
                  <a:pt x="43280" y="73580"/>
                </a:lnTo>
                <a:lnTo>
                  <a:pt x="43180" y="73540"/>
                </a:lnTo>
                <a:lnTo>
                  <a:pt x="43080" y="73550"/>
                </a:lnTo>
                <a:lnTo>
                  <a:pt x="42860" y="73600"/>
                </a:lnTo>
                <a:lnTo>
                  <a:pt x="42750" y="73620"/>
                </a:lnTo>
                <a:lnTo>
                  <a:pt x="42630" y="73610"/>
                </a:lnTo>
                <a:lnTo>
                  <a:pt x="42530" y="73580"/>
                </a:lnTo>
                <a:lnTo>
                  <a:pt x="42450" y="73550"/>
                </a:lnTo>
                <a:lnTo>
                  <a:pt x="42310" y="73470"/>
                </a:lnTo>
                <a:lnTo>
                  <a:pt x="42110" y="73320"/>
                </a:lnTo>
                <a:lnTo>
                  <a:pt x="42060" y="73250"/>
                </a:lnTo>
                <a:lnTo>
                  <a:pt x="41760" y="73060"/>
                </a:lnTo>
                <a:lnTo>
                  <a:pt x="41630" y="72940"/>
                </a:lnTo>
                <a:lnTo>
                  <a:pt x="41570" y="72860"/>
                </a:lnTo>
                <a:lnTo>
                  <a:pt x="41550" y="72760"/>
                </a:lnTo>
                <a:lnTo>
                  <a:pt x="41530" y="72700"/>
                </a:lnTo>
                <a:lnTo>
                  <a:pt x="41190" y="72270"/>
                </a:lnTo>
                <a:lnTo>
                  <a:pt x="41160" y="72210"/>
                </a:lnTo>
                <a:lnTo>
                  <a:pt x="41120" y="72130"/>
                </a:lnTo>
                <a:lnTo>
                  <a:pt x="41000" y="72150"/>
                </a:lnTo>
                <a:lnTo>
                  <a:pt x="40870" y="72190"/>
                </a:lnTo>
                <a:lnTo>
                  <a:pt x="40780" y="72190"/>
                </a:lnTo>
                <a:lnTo>
                  <a:pt x="40750" y="72150"/>
                </a:lnTo>
                <a:lnTo>
                  <a:pt x="40730" y="72020"/>
                </a:lnTo>
                <a:lnTo>
                  <a:pt x="40700" y="71970"/>
                </a:lnTo>
                <a:lnTo>
                  <a:pt x="40650" y="71950"/>
                </a:lnTo>
                <a:lnTo>
                  <a:pt x="40600" y="71940"/>
                </a:lnTo>
                <a:lnTo>
                  <a:pt x="40490" y="71950"/>
                </a:lnTo>
                <a:lnTo>
                  <a:pt x="40360" y="71940"/>
                </a:lnTo>
                <a:lnTo>
                  <a:pt x="40250" y="71920"/>
                </a:lnTo>
                <a:lnTo>
                  <a:pt x="40150" y="71870"/>
                </a:lnTo>
                <a:lnTo>
                  <a:pt x="40050" y="71810"/>
                </a:lnTo>
                <a:lnTo>
                  <a:pt x="39910" y="71660"/>
                </a:lnTo>
                <a:lnTo>
                  <a:pt x="39860" y="71640"/>
                </a:lnTo>
                <a:lnTo>
                  <a:pt x="39810" y="71650"/>
                </a:lnTo>
                <a:lnTo>
                  <a:pt x="39720" y="71720"/>
                </a:lnTo>
                <a:lnTo>
                  <a:pt x="39690" y="71740"/>
                </a:lnTo>
                <a:lnTo>
                  <a:pt x="39660" y="71760"/>
                </a:lnTo>
                <a:lnTo>
                  <a:pt x="39540" y="71910"/>
                </a:lnTo>
                <a:lnTo>
                  <a:pt x="39490" y="71930"/>
                </a:lnTo>
                <a:lnTo>
                  <a:pt x="39430" y="71940"/>
                </a:lnTo>
                <a:lnTo>
                  <a:pt x="39320" y="71950"/>
                </a:lnTo>
                <a:lnTo>
                  <a:pt x="39280" y="71940"/>
                </a:lnTo>
                <a:lnTo>
                  <a:pt x="39280" y="71970"/>
                </a:lnTo>
                <a:lnTo>
                  <a:pt x="39270" y="72350"/>
                </a:lnTo>
                <a:lnTo>
                  <a:pt x="39320" y="72690"/>
                </a:lnTo>
                <a:lnTo>
                  <a:pt x="39230" y="72750"/>
                </a:lnTo>
                <a:lnTo>
                  <a:pt x="38730" y="72800"/>
                </a:lnTo>
                <a:lnTo>
                  <a:pt x="38600" y="72870"/>
                </a:lnTo>
                <a:lnTo>
                  <a:pt x="38520" y="72880"/>
                </a:lnTo>
                <a:lnTo>
                  <a:pt x="38430" y="72850"/>
                </a:lnTo>
                <a:lnTo>
                  <a:pt x="38290" y="72720"/>
                </a:lnTo>
                <a:lnTo>
                  <a:pt x="38210" y="72670"/>
                </a:lnTo>
                <a:lnTo>
                  <a:pt x="38140" y="72650"/>
                </a:lnTo>
                <a:lnTo>
                  <a:pt x="37890" y="72620"/>
                </a:lnTo>
                <a:lnTo>
                  <a:pt x="37720" y="72570"/>
                </a:lnTo>
                <a:lnTo>
                  <a:pt x="37650" y="72590"/>
                </a:lnTo>
                <a:lnTo>
                  <a:pt x="37670" y="72800"/>
                </a:lnTo>
                <a:lnTo>
                  <a:pt x="37590" y="72800"/>
                </a:lnTo>
                <a:lnTo>
                  <a:pt x="37410" y="72720"/>
                </a:lnTo>
                <a:lnTo>
                  <a:pt x="37340" y="72710"/>
                </a:lnTo>
                <a:lnTo>
                  <a:pt x="36990" y="72760"/>
                </a:lnTo>
                <a:lnTo>
                  <a:pt x="36920" y="72760"/>
                </a:lnTo>
                <a:lnTo>
                  <a:pt x="36840" y="72730"/>
                </a:lnTo>
                <a:lnTo>
                  <a:pt x="36760" y="72670"/>
                </a:lnTo>
                <a:lnTo>
                  <a:pt x="36650" y="72560"/>
                </a:lnTo>
                <a:lnTo>
                  <a:pt x="36590" y="72520"/>
                </a:lnTo>
                <a:lnTo>
                  <a:pt x="36510" y="72490"/>
                </a:lnTo>
                <a:lnTo>
                  <a:pt x="36450" y="72480"/>
                </a:lnTo>
                <a:lnTo>
                  <a:pt x="36250" y="72480"/>
                </a:lnTo>
                <a:lnTo>
                  <a:pt x="36090" y="72430"/>
                </a:lnTo>
                <a:lnTo>
                  <a:pt x="35900" y="72210"/>
                </a:lnTo>
                <a:lnTo>
                  <a:pt x="35790" y="72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