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Norte de Santander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Norte de Santand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10" y="34680"/>
                </a:moveTo>
                <a:lnTo>
                  <a:pt x="53340" y="34620"/>
                </a:lnTo>
                <a:lnTo>
                  <a:pt x="53360" y="34630"/>
                </a:lnTo>
                <a:lnTo>
                  <a:pt x="53550" y="34670"/>
                </a:lnTo>
                <a:lnTo>
                  <a:pt x="53600" y="34680"/>
                </a:lnTo>
                <a:lnTo>
                  <a:pt x="53640" y="34710"/>
                </a:lnTo>
                <a:lnTo>
                  <a:pt x="53700" y="34780"/>
                </a:lnTo>
                <a:lnTo>
                  <a:pt x="53740" y="34810"/>
                </a:lnTo>
                <a:lnTo>
                  <a:pt x="53790" y="34830"/>
                </a:lnTo>
                <a:lnTo>
                  <a:pt x="53840" y="34840"/>
                </a:lnTo>
                <a:lnTo>
                  <a:pt x="53880" y="34860"/>
                </a:lnTo>
                <a:lnTo>
                  <a:pt x="53970" y="34940"/>
                </a:lnTo>
                <a:lnTo>
                  <a:pt x="54020" y="34960"/>
                </a:lnTo>
                <a:lnTo>
                  <a:pt x="54070" y="34970"/>
                </a:lnTo>
                <a:lnTo>
                  <a:pt x="54130" y="34950"/>
                </a:lnTo>
                <a:lnTo>
                  <a:pt x="54290" y="34880"/>
                </a:lnTo>
                <a:lnTo>
                  <a:pt x="54390" y="34810"/>
                </a:lnTo>
                <a:lnTo>
                  <a:pt x="54460" y="34740"/>
                </a:lnTo>
                <a:lnTo>
                  <a:pt x="54520" y="34670"/>
                </a:lnTo>
                <a:lnTo>
                  <a:pt x="54570" y="34610"/>
                </a:lnTo>
                <a:lnTo>
                  <a:pt x="54620" y="34530"/>
                </a:lnTo>
                <a:lnTo>
                  <a:pt x="54730" y="34380"/>
                </a:lnTo>
                <a:lnTo>
                  <a:pt x="54760" y="34340"/>
                </a:lnTo>
                <a:lnTo>
                  <a:pt x="54770" y="34290"/>
                </a:lnTo>
                <a:lnTo>
                  <a:pt x="54780" y="34180"/>
                </a:lnTo>
                <a:lnTo>
                  <a:pt x="54770" y="34000"/>
                </a:lnTo>
                <a:lnTo>
                  <a:pt x="54780" y="33910"/>
                </a:lnTo>
                <a:lnTo>
                  <a:pt x="54810" y="33850"/>
                </a:lnTo>
                <a:lnTo>
                  <a:pt x="54850" y="33820"/>
                </a:lnTo>
                <a:lnTo>
                  <a:pt x="54940" y="33780"/>
                </a:lnTo>
                <a:lnTo>
                  <a:pt x="55000" y="33740"/>
                </a:lnTo>
                <a:lnTo>
                  <a:pt x="55050" y="33680"/>
                </a:lnTo>
                <a:lnTo>
                  <a:pt x="55110" y="33600"/>
                </a:lnTo>
                <a:lnTo>
                  <a:pt x="55130" y="33520"/>
                </a:lnTo>
                <a:lnTo>
                  <a:pt x="55130" y="33460"/>
                </a:lnTo>
                <a:lnTo>
                  <a:pt x="55130" y="33420"/>
                </a:lnTo>
                <a:lnTo>
                  <a:pt x="55120" y="33400"/>
                </a:lnTo>
                <a:lnTo>
                  <a:pt x="55100" y="33380"/>
                </a:lnTo>
                <a:lnTo>
                  <a:pt x="55080" y="33380"/>
                </a:lnTo>
                <a:lnTo>
                  <a:pt x="55030" y="33360"/>
                </a:lnTo>
                <a:lnTo>
                  <a:pt x="54960" y="33260"/>
                </a:lnTo>
                <a:lnTo>
                  <a:pt x="54740" y="33240"/>
                </a:lnTo>
                <a:lnTo>
                  <a:pt x="54680" y="33170"/>
                </a:lnTo>
                <a:lnTo>
                  <a:pt x="54660" y="33100"/>
                </a:lnTo>
                <a:lnTo>
                  <a:pt x="54660" y="32970"/>
                </a:lnTo>
                <a:lnTo>
                  <a:pt x="54660" y="32920"/>
                </a:lnTo>
                <a:lnTo>
                  <a:pt x="54660" y="32890"/>
                </a:lnTo>
                <a:lnTo>
                  <a:pt x="54580" y="32710"/>
                </a:lnTo>
                <a:lnTo>
                  <a:pt x="54510" y="32670"/>
                </a:lnTo>
                <a:lnTo>
                  <a:pt x="54490" y="32270"/>
                </a:lnTo>
                <a:lnTo>
                  <a:pt x="54510" y="32160"/>
                </a:lnTo>
                <a:lnTo>
                  <a:pt x="54550" y="32050"/>
                </a:lnTo>
                <a:lnTo>
                  <a:pt x="54600" y="31950"/>
                </a:lnTo>
                <a:lnTo>
                  <a:pt x="54640" y="31800"/>
                </a:lnTo>
                <a:lnTo>
                  <a:pt x="54720" y="31620"/>
                </a:lnTo>
                <a:lnTo>
                  <a:pt x="54790" y="31300"/>
                </a:lnTo>
                <a:lnTo>
                  <a:pt x="54780" y="31070"/>
                </a:lnTo>
                <a:lnTo>
                  <a:pt x="54740" y="31040"/>
                </a:lnTo>
                <a:lnTo>
                  <a:pt x="54680" y="31000"/>
                </a:lnTo>
                <a:lnTo>
                  <a:pt x="54570" y="30990"/>
                </a:lnTo>
                <a:lnTo>
                  <a:pt x="54500" y="30980"/>
                </a:lnTo>
                <a:lnTo>
                  <a:pt x="54450" y="30990"/>
                </a:lnTo>
                <a:lnTo>
                  <a:pt x="54430" y="31030"/>
                </a:lnTo>
                <a:lnTo>
                  <a:pt x="54430" y="31050"/>
                </a:lnTo>
                <a:lnTo>
                  <a:pt x="54450" y="31130"/>
                </a:lnTo>
                <a:lnTo>
                  <a:pt x="54490" y="31190"/>
                </a:lnTo>
                <a:lnTo>
                  <a:pt x="54490" y="31220"/>
                </a:lnTo>
                <a:lnTo>
                  <a:pt x="54520" y="31410"/>
                </a:lnTo>
                <a:lnTo>
                  <a:pt x="54370" y="31530"/>
                </a:lnTo>
                <a:lnTo>
                  <a:pt x="54340" y="31570"/>
                </a:lnTo>
                <a:lnTo>
                  <a:pt x="54300" y="31650"/>
                </a:lnTo>
                <a:lnTo>
                  <a:pt x="54270" y="31660"/>
                </a:lnTo>
                <a:lnTo>
                  <a:pt x="54240" y="31640"/>
                </a:lnTo>
                <a:lnTo>
                  <a:pt x="54220" y="31610"/>
                </a:lnTo>
                <a:lnTo>
                  <a:pt x="54210" y="31500"/>
                </a:lnTo>
                <a:lnTo>
                  <a:pt x="54130" y="31440"/>
                </a:lnTo>
                <a:lnTo>
                  <a:pt x="54100" y="31420"/>
                </a:lnTo>
                <a:lnTo>
                  <a:pt x="54060" y="31400"/>
                </a:lnTo>
                <a:lnTo>
                  <a:pt x="54030" y="31390"/>
                </a:lnTo>
                <a:lnTo>
                  <a:pt x="53940" y="31380"/>
                </a:lnTo>
                <a:lnTo>
                  <a:pt x="53910" y="31370"/>
                </a:lnTo>
                <a:lnTo>
                  <a:pt x="53900" y="31350"/>
                </a:lnTo>
                <a:lnTo>
                  <a:pt x="53910" y="31310"/>
                </a:lnTo>
                <a:lnTo>
                  <a:pt x="54030" y="31170"/>
                </a:lnTo>
                <a:lnTo>
                  <a:pt x="54090" y="30960"/>
                </a:lnTo>
                <a:lnTo>
                  <a:pt x="54050" y="30890"/>
                </a:lnTo>
                <a:lnTo>
                  <a:pt x="54020" y="30870"/>
                </a:lnTo>
                <a:lnTo>
                  <a:pt x="53930" y="30640"/>
                </a:lnTo>
                <a:lnTo>
                  <a:pt x="53780" y="30440"/>
                </a:lnTo>
                <a:lnTo>
                  <a:pt x="53730" y="30310"/>
                </a:lnTo>
                <a:lnTo>
                  <a:pt x="53730" y="30260"/>
                </a:lnTo>
                <a:lnTo>
                  <a:pt x="53730" y="30210"/>
                </a:lnTo>
                <a:lnTo>
                  <a:pt x="53750" y="30130"/>
                </a:lnTo>
                <a:lnTo>
                  <a:pt x="53770" y="30080"/>
                </a:lnTo>
                <a:lnTo>
                  <a:pt x="53810" y="30020"/>
                </a:lnTo>
                <a:lnTo>
                  <a:pt x="53850" y="29970"/>
                </a:lnTo>
                <a:lnTo>
                  <a:pt x="53920" y="29910"/>
                </a:lnTo>
                <a:lnTo>
                  <a:pt x="54100" y="29760"/>
                </a:lnTo>
                <a:lnTo>
                  <a:pt x="54150" y="29710"/>
                </a:lnTo>
                <a:lnTo>
                  <a:pt x="54170" y="29670"/>
                </a:lnTo>
                <a:lnTo>
                  <a:pt x="54170" y="29640"/>
                </a:lnTo>
                <a:lnTo>
                  <a:pt x="54150" y="29590"/>
                </a:lnTo>
                <a:lnTo>
                  <a:pt x="54170" y="29550"/>
                </a:lnTo>
                <a:lnTo>
                  <a:pt x="54200" y="29520"/>
                </a:lnTo>
                <a:lnTo>
                  <a:pt x="54330" y="29440"/>
                </a:lnTo>
                <a:lnTo>
                  <a:pt x="54400" y="29370"/>
                </a:lnTo>
                <a:lnTo>
                  <a:pt x="54420" y="29320"/>
                </a:lnTo>
                <a:lnTo>
                  <a:pt x="54420" y="29260"/>
                </a:lnTo>
                <a:lnTo>
                  <a:pt x="54380" y="29140"/>
                </a:lnTo>
                <a:lnTo>
                  <a:pt x="54310" y="28890"/>
                </a:lnTo>
                <a:lnTo>
                  <a:pt x="54350" y="28750"/>
                </a:lnTo>
                <a:lnTo>
                  <a:pt x="54350" y="28710"/>
                </a:lnTo>
                <a:lnTo>
                  <a:pt x="54330" y="28500"/>
                </a:lnTo>
                <a:lnTo>
                  <a:pt x="54390" y="27800"/>
                </a:lnTo>
                <a:lnTo>
                  <a:pt x="54370" y="27600"/>
                </a:lnTo>
                <a:lnTo>
                  <a:pt x="54470" y="27430"/>
                </a:lnTo>
                <a:lnTo>
                  <a:pt x="54510" y="27410"/>
                </a:lnTo>
                <a:lnTo>
                  <a:pt x="54740" y="27350"/>
                </a:lnTo>
                <a:lnTo>
                  <a:pt x="55120" y="27340"/>
                </a:lnTo>
                <a:lnTo>
                  <a:pt x="55120" y="27350"/>
                </a:lnTo>
                <a:lnTo>
                  <a:pt x="55130" y="27350"/>
                </a:lnTo>
                <a:lnTo>
                  <a:pt x="55140" y="27360"/>
                </a:lnTo>
                <a:lnTo>
                  <a:pt x="55150" y="27360"/>
                </a:lnTo>
                <a:lnTo>
                  <a:pt x="55160" y="27370"/>
                </a:lnTo>
                <a:lnTo>
                  <a:pt x="55170" y="27370"/>
                </a:lnTo>
                <a:lnTo>
                  <a:pt x="55180" y="27370"/>
                </a:lnTo>
                <a:lnTo>
                  <a:pt x="55180" y="27360"/>
                </a:lnTo>
                <a:lnTo>
                  <a:pt x="55190" y="27360"/>
                </a:lnTo>
                <a:lnTo>
                  <a:pt x="55200" y="27360"/>
                </a:lnTo>
                <a:lnTo>
                  <a:pt x="55200" y="27350"/>
                </a:lnTo>
                <a:lnTo>
                  <a:pt x="55210" y="27360"/>
                </a:lnTo>
                <a:lnTo>
                  <a:pt x="55220" y="27360"/>
                </a:lnTo>
                <a:lnTo>
                  <a:pt x="55230" y="27360"/>
                </a:lnTo>
                <a:lnTo>
                  <a:pt x="55240" y="27360"/>
                </a:lnTo>
                <a:lnTo>
                  <a:pt x="55250" y="27370"/>
                </a:lnTo>
                <a:lnTo>
                  <a:pt x="55260" y="27370"/>
                </a:lnTo>
                <a:lnTo>
                  <a:pt x="55270" y="27370"/>
                </a:lnTo>
                <a:lnTo>
                  <a:pt x="55280" y="27370"/>
                </a:lnTo>
                <a:lnTo>
                  <a:pt x="55290" y="27370"/>
                </a:lnTo>
                <a:lnTo>
                  <a:pt x="55290" y="27380"/>
                </a:lnTo>
                <a:lnTo>
                  <a:pt x="55290" y="27370"/>
                </a:lnTo>
                <a:lnTo>
                  <a:pt x="55300" y="27370"/>
                </a:lnTo>
                <a:lnTo>
                  <a:pt x="55310" y="27370"/>
                </a:lnTo>
                <a:lnTo>
                  <a:pt x="55300" y="27380"/>
                </a:lnTo>
                <a:lnTo>
                  <a:pt x="55310" y="27390"/>
                </a:lnTo>
                <a:lnTo>
                  <a:pt x="55320" y="27390"/>
                </a:lnTo>
                <a:lnTo>
                  <a:pt x="55330" y="27380"/>
                </a:lnTo>
                <a:lnTo>
                  <a:pt x="55340" y="27370"/>
                </a:lnTo>
                <a:lnTo>
                  <a:pt x="55340" y="27360"/>
                </a:lnTo>
                <a:lnTo>
                  <a:pt x="55340" y="27350"/>
                </a:lnTo>
                <a:lnTo>
                  <a:pt x="55350" y="27350"/>
                </a:lnTo>
                <a:lnTo>
                  <a:pt x="55350" y="27340"/>
                </a:lnTo>
                <a:lnTo>
                  <a:pt x="55360" y="27340"/>
                </a:lnTo>
                <a:lnTo>
                  <a:pt x="55360" y="27350"/>
                </a:lnTo>
                <a:lnTo>
                  <a:pt x="55370" y="27350"/>
                </a:lnTo>
                <a:lnTo>
                  <a:pt x="55370" y="27340"/>
                </a:lnTo>
                <a:lnTo>
                  <a:pt x="55380" y="27340"/>
                </a:lnTo>
                <a:lnTo>
                  <a:pt x="55380" y="27330"/>
                </a:lnTo>
                <a:lnTo>
                  <a:pt x="55510" y="27310"/>
                </a:lnTo>
                <a:lnTo>
                  <a:pt x="55560" y="27280"/>
                </a:lnTo>
                <a:lnTo>
                  <a:pt x="55570" y="27280"/>
                </a:lnTo>
                <a:lnTo>
                  <a:pt x="55580" y="27280"/>
                </a:lnTo>
                <a:lnTo>
                  <a:pt x="55580" y="27290"/>
                </a:lnTo>
                <a:lnTo>
                  <a:pt x="55590" y="27290"/>
                </a:lnTo>
                <a:lnTo>
                  <a:pt x="55600" y="27300"/>
                </a:lnTo>
                <a:lnTo>
                  <a:pt x="55610" y="27300"/>
                </a:lnTo>
                <a:lnTo>
                  <a:pt x="55610" y="27310"/>
                </a:lnTo>
                <a:lnTo>
                  <a:pt x="55610" y="27300"/>
                </a:lnTo>
                <a:lnTo>
                  <a:pt x="55620" y="27300"/>
                </a:lnTo>
                <a:lnTo>
                  <a:pt x="55630" y="27300"/>
                </a:lnTo>
                <a:lnTo>
                  <a:pt x="55640" y="27300"/>
                </a:lnTo>
                <a:lnTo>
                  <a:pt x="55650" y="27300"/>
                </a:lnTo>
                <a:lnTo>
                  <a:pt x="55660" y="27300"/>
                </a:lnTo>
                <a:lnTo>
                  <a:pt x="55670" y="27300"/>
                </a:lnTo>
                <a:lnTo>
                  <a:pt x="55670" y="27290"/>
                </a:lnTo>
                <a:lnTo>
                  <a:pt x="55680" y="27290"/>
                </a:lnTo>
                <a:lnTo>
                  <a:pt x="55690" y="27290"/>
                </a:lnTo>
                <a:lnTo>
                  <a:pt x="55700" y="27290"/>
                </a:lnTo>
                <a:lnTo>
                  <a:pt x="55710" y="27280"/>
                </a:lnTo>
                <a:lnTo>
                  <a:pt x="55710" y="27270"/>
                </a:lnTo>
                <a:lnTo>
                  <a:pt x="55710" y="27260"/>
                </a:lnTo>
                <a:lnTo>
                  <a:pt x="55720" y="27260"/>
                </a:lnTo>
                <a:lnTo>
                  <a:pt x="55730" y="27260"/>
                </a:lnTo>
                <a:lnTo>
                  <a:pt x="55730" y="27250"/>
                </a:lnTo>
                <a:lnTo>
                  <a:pt x="55730" y="27240"/>
                </a:lnTo>
                <a:lnTo>
                  <a:pt x="55740" y="27240"/>
                </a:lnTo>
                <a:lnTo>
                  <a:pt x="55750" y="27240"/>
                </a:lnTo>
                <a:lnTo>
                  <a:pt x="55750" y="27230"/>
                </a:lnTo>
                <a:lnTo>
                  <a:pt x="55760" y="27230"/>
                </a:lnTo>
                <a:lnTo>
                  <a:pt x="55760" y="27220"/>
                </a:lnTo>
                <a:lnTo>
                  <a:pt x="55770" y="27220"/>
                </a:lnTo>
                <a:lnTo>
                  <a:pt x="55780" y="27220"/>
                </a:lnTo>
                <a:lnTo>
                  <a:pt x="55790" y="27210"/>
                </a:lnTo>
                <a:lnTo>
                  <a:pt x="55780" y="27210"/>
                </a:lnTo>
                <a:lnTo>
                  <a:pt x="55780" y="27200"/>
                </a:lnTo>
                <a:lnTo>
                  <a:pt x="55790" y="27200"/>
                </a:lnTo>
                <a:lnTo>
                  <a:pt x="55800" y="27200"/>
                </a:lnTo>
                <a:lnTo>
                  <a:pt x="55800" y="27190"/>
                </a:lnTo>
                <a:lnTo>
                  <a:pt x="55810" y="27180"/>
                </a:lnTo>
                <a:lnTo>
                  <a:pt x="55820" y="27170"/>
                </a:lnTo>
                <a:lnTo>
                  <a:pt x="55820" y="27160"/>
                </a:lnTo>
                <a:lnTo>
                  <a:pt x="55810" y="27160"/>
                </a:lnTo>
                <a:lnTo>
                  <a:pt x="55810" y="27150"/>
                </a:lnTo>
                <a:lnTo>
                  <a:pt x="55810" y="27140"/>
                </a:lnTo>
                <a:lnTo>
                  <a:pt x="55810" y="27130"/>
                </a:lnTo>
                <a:lnTo>
                  <a:pt x="55810" y="27120"/>
                </a:lnTo>
                <a:lnTo>
                  <a:pt x="55820" y="27120"/>
                </a:lnTo>
                <a:lnTo>
                  <a:pt x="55830" y="27120"/>
                </a:lnTo>
                <a:lnTo>
                  <a:pt x="55840" y="27120"/>
                </a:lnTo>
                <a:lnTo>
                  <a:pt x="55840" y="27110"/>
                </a:lnTo>
                <a:lnTo>
                  <a:pt x="55850" y="27120"/>
                </a:lnTo>
                <a:lnTo>
                  <a:pt x="55850" y="27110"/>
                </a:lnTo>
                <a:lnTo>
                  <a:pt x="55860" y="27110"/>
                </a:lnTo>
                <a:lnTo>
                  <a:pt x="55870" y="27110"/>
                </a:lnTo>
                <a:lnTo>
                  <a:pt x="55870" y="27100"/>
                </a:lnTo>
                <a:lnTo>
                  <a:pt x="55870" y="27090"/>
                </a:lnTo>
                <a:lnTo>
                  <a:pt x="55880" y="27090"/>
                </a:lnTo>
                <a:lnTo>
                  <a:pt x="55880" y="27100"/>
                </a:lnTo>
                <a:lnTo>
                  <a:pt x="55890" y="27100"/>
                </a:lnTo>
                <a:lnTo>
                  <a:pt x="55890" y="27090"/>
                </a:lnTo>
                <a:lnTo>
                  <a:pt x="55900" y="27080"/>
                </a:lnTo>
                <a:lnTo>
                  <a:pt x="55910" y="27080"/>
                </a:lnTo>
                <a:lnTo>
                  <a:pt x="55910" y="27070"/>
                </a:lnTo>
                <a:lnTo>
                  <a:pt x="55910" y="27060"/>
                </a:lnTo>
                <a:lnTo>
                  <a:pt x="55910" y="27050"/>
                </a:lnTo>
                <a:lnTo>
                  <a:pt x="55920" y="27050"/>
                </a:lnTo>
                <a:lnTo>
                  <a:pt x="55920" y="27040"/>
                </a:lnTo>
                <a:lnTo>
                  <a:pt x="55920" y="27030"/>
                </a:lnTo>
                <a:lnTo>
                  <a:pt x="55930" y="27030"/>
                </a:lnTo>
                <a:lnTo>
                  <a:pt x="55940" y="27030"/>
                </a:lnTo>
                <a:lnTo>
                  <a:pt x="55950" y="27030"/>
                </a:lnTo>
                <a:lnTo>
                  <a:pt x="55960" y="27030"/>
                </a:lnTo>
                <a:lnTo>
                  <a:pt x="55960" y="27040"/>
                </a:lnTo>
                <a:lnTo>
                  <a:pt x="55970" y="27030"/>
                </a:lnTo>
                <a:lnTo>
                  <a:pt x="55980" y="27030"/>
                </a:lnTo>
                <a:lnTo>
                  <a:pt x="55980" y="27020"/>
                </a:lnTo>
                <a:lnTo>
                  <a:pt x="55990" y="27010"/>
                </a:lnTo>
                <a:lnTo>
                  <a:pt x="56000" y="27020"/>
                </a:lnTo>
                <a:lnTo>
                  <a:pt x="56010" y="27030"/>
                </a:lnTo>
                <a:lnTo>
                  <a:pt x="56020" y="27020"/>
                </a:lnTo>
                <a:lnTo>
                  <a:pt x="56030" y="27020"/>
                </a:lnTo>
                <a:lnTo>
                  <a:pt x="56030" y="27030"/>
                </a:lnTo>
                <a:lnTo>
                  <a:pt x="56040" y="27030"/>
                </a:lnTo>
                <a:lnTo>
                  <a:pt x="56040" y="27020"/>
                </a:lnTo>
                <a:lnTo>
                  <a:pt x="56050" y="27020"/>
                </a:lnTo>
                <a:lnTo>
                  <a:pt x="56050" y="27010"/>
                </a:lnTo>
                <a:lnTo>
                  <a:pt x="56050" y="27020"/>
                </a:lnTo>
                <a:lnTo>
                  <a:pt x="56060" y="27020"/>
                </a:lnTo>
                <a:lnTo>
                  <a:pt x="56070" y="27020"/>
                </a:lnTo>
                <a:lnTo>
                  <a:pt x="56070" y="27030"/>
                </a:lnTo>
                <a:lnTo>
                  <a:pt x="56080" y="27030"/>
                </a:lnTo>
                <a:lnTo>
                  <a:pt x="56080" y="27040"/>
                </a:lnTo>
                <a:lnTo>
                  <a:pt x="56090" y="27040"/>
                </a:lnTo>
                <a:lnTo>
                  <a:pt x="56100" y="27040"/>
                </a:lnTo>
                <a:lnTo>
                  <a:pt x="56110" y="27040"/>
                </a:lnTo>
                <a:lnTo>
                  <a:pt x="56120" y="27040"/>
                </a:lnTo>
                <a:lnTo>
                  <a:pt x="56130" y="27040"/>
                </a:lnTo>
                <a:lnTo>
                  <a:pt x="56140" y="27040"/>
                </a:lnTo>
                <a:lnTo>
                  <a:pt x="56140" y="27030"/>
                </a:lnTo>
                <a:lnTo>
                  <a:pt x="56140" y="27020"/>
                </a:lnTo>
                <a:lnTo>
                  <a:pt x="56140" y="27010"/>
                </a:lnTo>
                <a:lnTo>
                  <a:pt x="56150" y="27010"/>
                </a:lnTo>
                <a:lnTo>
                  <a:pt x="56150" y="27000"/>
                </a:lnTo>
                <a:lnTo>
                  <a:pt x="56150" y="26990"/>
                </a:lnTo>
                <a:lnTo>
                  <a:pt x="56160" y="26990"/>
                </a:lnTo>
                <a:lnTo>
                  <a:pt x="56160" y="26980"/>
                </a:lnTo>
                <a:lnTo>
                  <a:pt x="56170" y="26980"/>
                </a:lnTo>
                <a:lnTo>
                  <a:pt x="56170" y="26970"/>
                </a:lnTo>
                <a:lnTo>
                  <a:pt x="56180" y="26970"/>
                </a:lnTo>
                <a:lnTo>
                  <a:pt x="56190" y="26970"/>
                </a:lnTo>
                <a:lnTo>
                  <a:pt x="56190" y="26980"/>
                </a:lnTo>
                <a:lnTo>
                  <a:pt x="56190" y="26970"/>
                </a:lnTo>
                <a:lnTo>
                  <a:pt x="56200" y="26960"/>
                </a:lnTo>
                <a:lnTo>
                  <a:pt x="56210" y="26960"/>
                </a:lnTo>
                <a:lnTo>
                  <a:pt x="56210" y="26950"/>
                </a:lnTo>
                <a:lnTo>
                  <a:pt x="56210" y="26940"/>
                </a:lnTo>
                <a:lnTo>
                  <a:pt x="56200" y="26940"/>
                </a:lnTo>
                <a:lnTo>
                  <a:pt x="56190" y="26940"/>
                </a:lnTo>
                <a:lnTo>
                  <a:pt x="56190" y="26930"/>
                </a:lnTo>
                <a:lnTo>
                  <a:pt x="56190" y="26920"/>
                </a:lnTo>
                <a:lnTo>
                  <a:pt x="56190" y="26910"/>
                </a:lnTo>
                <a:lnTo>
                  <a:pt x="56190" y="26900"/>
                </a:lnTo>
                <a:lnTo>
                  <a:pt x="56200" y="26900"/>
                </a:lnTo>
                <a:lnTo>
                  <a:pt x="56240" y="26850"/>
                </a:lnTo>
                <a:lnTo>
                  <a:pt x="56240" y="26860"/>
                </a:lnTo>
                <a:lnTo>
                  <a:pt x="56250" y="26860"/>
                </a:lnTo>
                <a:lnTo>
                  <a:pt x="56260" y="26870"/>
                </a:lnTo>
                <a:lnTo>
                  <a:pt x="56260" y="26860"/>
                </a:lnTo>
                <a:lnTo>
                  <a:pt x="56260" y="26850"/>
                </a:lnTo>
                <a:lnTo>
                  <a:pt x="56270" y="26850"/>
                </a:lnTo>
                <a:lnTo>
                  <a:pt x="56280" y="26850"/>
                </a:lnTo>
                <a:lnTo>
                  <a:pt x="56290" y="26850"/>
                </a:lnTo>
                <a:lnTo>
                  <a:pt x="56300" y="26860"/>
                </a:lnTo>
                <a:lnTo>
                  <a:pt x="56310" y="26860"/>
                </a:lnTo>
                <a:lnTo>
                  <a:pt x="56310" y="26870"/>
                </a:lnTo>
                <a:lnTo>
                  <a:pt x="56320" y="26870"/>
                </a:lnTo>
                <a:lnTo>
                  <a:pt x="56330" y="26870"/>
                </a:lnTo>
                <a:lnTo>
                  <a:pt x="56340" y="26870"/>
                </a:lnTo>
                <a:lnTo>
                  <a:pt x="56340" y="26860"/>
                </a:lnTo>
                <a:lnTo>
                  <a:pt x="56350" y="26860"/>
                </a:lnTo>
                <a:lnTo>
                  <a:pt x="56360" y="26860"/>
                </a:lnTo>
                <a:lnTo>
                  <a:pt x="56370" y="26860"/>
                </a:lnTo>
                <a:lnTo>
                  <a:pt x="56370" y="26850"/>
                </a:lnTo>
                <a:lnTo>
                  <a:pt x="56370" y="26840"/>
                </a:lnTo>
                <a:lnTo>
                  <a:pt x="56360" y="26840"/>
                </a:lnTo>
                <a:lnTo>
                  <a:pt x="56360" y="26830"/>
                </a:lnTo>
                <a:lnTo>
                  <a:pt x="56360" y="26820"/>
                </a:lnTo>
                <a:lnTo>
                  <a:pt x="56370" y="26820"/>
                </a:lnTo>
                <a:lnTo>
                  <a:pt x="56380" y="26810"/>
                </a:lnTo>
                <a:lnTo>
                  <a:pt x="56380" y="26800"/>
                </a:lnTo>
                <a:lnTo>
                  <a:pt x="56390" y="26790"/>
                </a:lnTo>
                <a:lnTo>
                  <a:pt x="56390" y="26770"/>
                </a:lnTo>
                <a:lnTo>
                  <a:pt x="56390" y="26760"/>
                </a:lnTo>
                <a:lnTo>
                  <a:pt x="56400" y="26760"/>
                </a:lnTo>
                <a:lnTo>
                  <a:pt x="56410" y="26750"/>
                </a:lnTo>
                <a:lnTo>
                  <a:pt x="56420" y="26740"/>
                </a:lnTo>
                <a:lnTo>
                  <a:pt x="56430" y="26740"/>
                </a:lnTo>
                <a:lnTo>
                  <a:pt x="56430" y="26750"/>
                </a:lnTo>
                <a:lnTo>
                  <a:pt x="56430" y="26760"/>
                </a:lnTo>
                <a:lnTo>
                  <a:pt x="56440" y="26760"/>
                </a:lnTo>
                <a:lnTo>
                  <a:pt x="56450" y="26770"/>
                </a:lnTo>
                <a:lnTo>
                  <a:pt x="56450" y="26760"/>
                </a:lnTo>
                <a:lnTo>
                  <a:pt x="56460" y="26760"/>
                </a:lnTo>
                <a:lnTo>
                  <a:pt x="56460" y="26750"/>
                </a:lnTo>
                <a:lnTo>
                  <a:pt x="56460" y="26740"/>
                </a:lnTo>
                <a:lnTo>
                  <a:pt x="56470" y="26740"/>
                </a:lnTo>
                <a:lnTo>
                  <a:pt x="56470" y="26730"/>
                </a:lnTo>
                <a:lnTo>
                  <a:pt x="56480" y="26730"/>
                </a:lnTo>
                <a:lnTo>
                  <a:pt x="56490" y="26720"/>
                </a:lnTo>
                <a:lnTo>
                  <a:pt x="56500" y="26720"/>
                </a:lnTo>
                <a:lnTo>
                  <a:pt x="56520" y="26720"/>
                </a:lnTo>
                <a:lnTo>
                  <a:pt x="56530" y="26710"/>
                </a:lnTo>
                <a:lnTo>
                  <a:pt x="56540" y="26710"/>
                </a:lnTo>
                <a:lnTo>
                  <a:pt x="56550" y="26710"/>
                </a:lnTo>
                <a:lnTo>
                  <a:pt x="56560" y="26720"/>
                </a:lnTo>
                <a:lnTo>
                  <a:pt x="56560" y="26730"/>
                </a:lnTo>
                <a:lnTo>
                  <a:pt x="56570" y="26730"/>
                </a:lnTo>
                <a:lnTo>
                  <a:pt x="56570" y="26740"/>
                </a:lnTo>
                <a:lnTo>
                  <a:pt x="56570" y="26750"/>
                </a:lnTo>
                <a:lnTo>
                  <a:pt x="56560" y="26750"/>
                </a:lnTo>
                <a:lnTo>
                  <a:pt x="56560" y="26760"/>
                </a:lnTo>
                <a:lnTo>
                  <a:pt x="56560" y="26770"/>
                </a:lnTo>
                <a:lnTo>
                  <a:pt x="56550" y="26780"/>
                </a:lnTo>
                <a:lnTo>
                  <a:pt x="56550" y="26790"/>
                </a:lnTo>
                <a:lnTo>
                  <a:pt x="56560" y="26790"/>
                </a:lnTo>
                <a:lnTo>
                  <a:pt x="56560" y="26800"/>
                </a:lnTo>
                <a:lnTo>
                  <a:pt x="56570" y="26800"/>
                </a:lnTo>
                <a:lnTo>
                  <a:pt x="56580" y="26800"/>
                </a:lnTo>
                <a:lnTo>
                  <a:pt x="56590" y="26800"/>
                </a:lnTo>
                <a:lnTo>
                  <a:pt x="56610" y="26860"/>
                </a:lnTo>
                <a:lnTo>
                  <a:pt x="56600" y="26870"/>
                </a:lnTo>
                <a:lnTo>
                  <a:pt x="56610" y="26880"/>
                </a:lnTo>
                <a:lnTo>
                  <a:pt x="56610" y="26890"/>
                </a:lnTo>
                <a:lnTo>
                  <a:pt x="56620" y="26900"/>
                </a:lnTo>
                <a:lnTo>
                  <a:pt x="56630" y="26910"/>
                </a:lnTo>
                <a:lnTo>
                  <a:pt x="56630" y="26930"/>
                </a:lnTo>
                <a:lnTo>
                  <a:pt x="56600" y="26970"/>
                </a:lnTo>
                <a:lnTo>
                  <a:pt x="56600" y="26990"/>
                </a:lnTo>
                <a:lnTo>
                  <a:pt x="56620" y="27020"/>
                </a:lnTo>
                <a:lnTo>
                  <a:pt x="56640" y="27030"/>
                </a:lnTo>
                <a:lnTo>
                  <a:pt x="56630" y="27040"/>
                </a:lnTo>
                <a:lnTo>
                  <a:pt x="56620" y="27040"/>
                </a:lnTo>
                <a:lnTo>
                  <a:pt x="56610" y="27040"/>
                </a:lnTo>
                <a:lnTo>
                  <a:pt x="56600" y="27040"/>
                </a:lnTo>
                <a:lnTo>
                  <a:pt x="56600" y="27060"/>
                </a:lnTo>
                <a:lnTo>
                  <a:pt x="56600" y="27070"/>
                </a:lnTo>
                <a:lnTo>
                  <a:pt x="56610" y="27070"/>
                </a:lnTo>
                <a:lnTo>
                  <a:pt x="56620" y="27070"/>
                </a:lnTo>
                <a:lnTo>
                  <a:pt x="56630" y="27070"/>
                </a:lnTo>
                <a:lnTo>
                  <a:pt x="56640" y="27070"/>
                </a:lnTo>
                <a:lnTo>
                  <a:pt x="56640" y="27060"/>
                </a:lnTo>
                <a:lnTo>
                  <a:pt x="56650" y="27060"/>
                </a:lnTo>
                <a:lnTo>
                  <a:pt x="56660" y="27060"/>
                </a:lnTo>
                <a:lnTo>
                  <a:pt x="56670" y="27070"/>
                </a:lnTo>
                <a:lnTo>
                  <a:pt x="56670" y="27080"/>
                </a:lnTo>
                <a:lnTo>
                  <a:pt x="56680" y="27080"/>
                </a:lnTo>
                <a:lnTo>
                  <a:pt x="56680" y="27090"/>
                </a:lnTo>
                <a:lnTo>
                  <a:pt x="56700" y="27210"/>
                </a:lnTo>
                <a:lnTo>
                  <a:pt x="56690" y="27430"/>
                </a:lnTo>
                <a:lnTo>
                  <a:pt x="56690" y="27440"/>
                </a:lnTo>
                <a:lnTo>
                  <a:pt x="56680" y="27440"/>
                </a:lnTo>
                <a:lnTo>
                  <a:pt x="56680" y="27450"/>
                </a:lnTo>
                <a:lnTo>
                  <a:pt x="56670" y="27450"/>
                </a:lnTo>
                <a:lnTo>
                  <a:pt x="56660" y="27450"/>
                </a:lnTo>
                <a:lnTo>
                  <a:pt x="56660" y="27460"/>
                </a:lnTo>
                <a:lnTo>
                  <a:pt x="56650" y="27460"/>
                </a:lnTo>
                <a:lnTo>
                  <a:pt x="56650" y="27470"/>
                </a:lnTo>
                <a:lnTo>
                  <a:pt x="56660" y="27480"/>
                </a:lnTo>
                <a:lnTo>
                  <a:pt x="56670" y="27480"/>
                </a:lnTo>
                <a:lnTo>
                  <a:pt x="56680" y="27480"/>
                </a:lnTo>
                <a:lnTo>
                  <a:pt x="56680" y="27490"/>
                </a:lnTo>
                <a:lnTo>
                  <a:pt x="56690" y="27490"/>
                </a:lnTo>
                <a:lnTo>
                  <a:pt x="56700" y="27500"/>
                </a:lnTo>
                <a:lnTo>
                  <a:pt x="56710" y="27500"/>
                </a:lnTo>
                <a:lnTo>
                  <a:pt x="56720" y="27540"/>
                </a:lnTo>
                <a:lnTo>
                  <a:pt x="56810" y="27670"/>
                </a:lnTo>
                <a:lnTo>
                  <a:pt x="56850" y="27680"/>
                </a:lnTo>
                <a:lnTo>
                  <a:pt x="56840" y="27680"/>
                </a:lnTo>
                <a:lnTo>
                  <a:pt x="56840" y="27690"/>
                </a:lnTo>
                <a:lnTo>
                  <a:pt x="56830" y="27690"/>
                </a:lnTo>
                <a:lnTo>
                  <a:pt x="56830" y="27700"/>
                </a:lnTo>
                <a:lnTo>
                  <a:pt x="56830" y="27710"/>
                </a:lnTo>
                <a:lnTo>
                  <a:pt x="56840" y="27720"/>
                </a:lnTo>
                <a:lnTo>
                  <a:pt x="56840" y="27730"/>
                </a:lnTo>
                <a:lnTo>
                  <a:pt x="56850" y="27730"/>
                </a:lnTo>
                <a:lnTo>
                  <a:pt x="56860" y="27730"/>
                </a:lnTo>
                <a:lnTo>
                  <a:pt x="56870" y="27730"/>
                </a:lnTo>
                <a:lnTo>
                  <a:pt x="56880" y="27730"/>
                </a:lnTo>
                <a:lnTo>
                  <a:pt x="56890" y="27730"/>
                </a:lnTo>
                <a:lnTo>
                  <a:pt x="56890" y="27740"/>
                </a:lnTo>
                <a:lnTo>
                  <a:pt x="56900" y="27740"/>
                </a:lnTo>
                <a:lnTo>
                  <a:pt x="56900" y="27750"/>
                </a:lnTo>
                <a:lnTo>
                  <a:pt x="56900" y="27760"/>
                </a:lnTo>
                <a:lnTo>
                  <a:pt x="56910" y="27770"/>
                </a:lnTo>
                <a:lnTo>
                  <a:pt x="56920" y="27770"/>
                </a:lnTo>
                <a:lnTo>
                  <a:pt x="56930" y="27770"/>
                </a:lnTo>
                <a:lnTo>
                  <a:pt x="56940" y="27770"/>
                </a:lnTo>
                <a:lnTo>
                  <a:pt x="56950" y="27760"/>
                </a:lnTo>
                <a:lnTo>
                  <a:pt x="56960" y="27760"/>
                </a:lnTo>
                <a:lnTo>
                  <a:pt x="56970" y="27760"/>
                </a:lnTo>
                <a:lnTo>
                  <a:pt x="56970" y="27750"/>
                </a:lnTo>
                <a:lnTo>
                  <a:pt x="56980" y="27750"/>
                </a:lnTo>
                <a:lnTo>
                  <a:pt x="56980" y="27740"/>
                </a:lnTo>
                <a:lnTo>
                  <a:pt x="56980" y="27730"/>
                </a:lnTo>
                <a:lnTo>
                  <a:pt x="56990" y="27730"/>
                </a:lnTo>
                <a:lnTo>
                  <a:pt x="56990" y="27720"/>
                </a:lnTo>
                <a:lnTo>
                  <a:pt x="57000" y="27720"/>
                </a:lnTo>
                <a:lnTo>
                  <a:pt x="57010" y="27720"/>
                </a:lnTo>
                <a:lnTo>
                  <a:pt x="57020" y="27720"/>
                </a:lnTo>
                <a:lnTo>
                  <a:pt x="57030" y="27710"/>
                </a:lnTo>
                <a:lnTo>
                  <a:pt x="57040" y="27710"/>
                </a:lnTo>
                <a:lnTo>
                  <a:pt x="57040" y="27700"/>
                </a:lnTo>
                <a:lnTo>
                  <a:pt x="57050" y="27700"/>
                </a:lnTo>
                <a:lnTo>
                  <a:pt x="57060" y="27700"/>
                </a:lnTo>
                <a:lnTo>
                  <a:pt x="57070" y="27700"/>
                </a:lnTo>
                <a:lnTo>
                  <a:pt x="57080" y="27700"/>
                </a:lnTo>
                <a:lnTo>
                  <a:pt x="57090" y="27700"/>
                </a:lnTo>
                <a:lnTo>
                  <a:pt x="57100" y="27700"/>
                </a:lnTo>
                <a:lnTo>
                  <a:pt x="57110" y="27700"/>
                </a:lnTo>
                <a:lnTo>
                  <a:pt x="57110" y="27690"/>
                </a:lnTo>
                <a:lnTo>
                  <a:pt x="57110" y="27680"/>
                </a:lnTo>
                <a:lnTo>
                  <a:pt x="57110" y="27670"/>
                </a:lnTo>
                <a:lnTo>
                  <a:pt x="57120" y="27670"/>
                </a:lnTo>
                <a:lnTo>
                  <a:pt x="57130" y="27670"/>
                </a:lnTo>
                <a:lnTo>
                  <a:pt x="57140" y="27670"/>
                </a:lnTo>
                <a:lnTo>
                  <a:pt x="57150" y="27670"/>
                </a:lnTo>
                <a:lnTo>
                  <a:pt x="57160" y="27670"/>
                </a:lnTo>
                <a:lnTo>
                  <a:pt x="57160" y="27660"/>
                </a:lnTo>
                <a:lnTo>
                  <a:pt x="57160" y="27650"/>
                </a:lnTo>
                <a:lnTo>
                  <a:pt x="57160" y="27640"/>
                </a:lnTo>
                <a:lnTo>
                  <a:pt x="57170" y="27640"/>
                </a:lnTo>
                <a:lnTo>
                  <a:pt x="57170" y="27630"/>
                </a:lnTo>
                <a:lnTo>
                  <a:pt x="57170" y="27620"/>
                </a:lnTo>
                <a:lnTo>
                  <a:pt x="57160" y="27620"/>
                </a:lnTo>
                <a:lnTo>
                  <a:pt x="57150" y="27620"/>
                </a:lnTo>
                <a:lnTo>
                  <a:pt x="57150" y="27610"/>
                </a:lnTo>
                <a:lnTo>
                  <a:pt x="57160" y="27610"/>
                </a:lnTo>
                <a:lnTo>
                  <a:pt x="57160" y="27600"/>
                </a:lnTo>
                <a:lnTo>
                  <a:pt x="57170" y="27600"/>
                </a:lnTo>
                <a:lnTo>
                  <a:pt x="57170" y="27590"/>
                </a:lnTo>
                <a:lnTo>
                  <a:pt x="57160" y="27590"/>
                </a:lnTo>
                <a:lnTo>
                  <a:pt x="57160" y="27580"/>
                </a:lnTo>
                <a:lnTo>
                  <a:pt x="57160" y="27570"/>
                </a:lnTo>
                <a:lnTo>
                  <a:pt x="57170" y="27570"/>
                </a:lnTo>
                <a:lnTo>
                  <a:pt x="57170" y="27560"/>
                </a:lnTo>
                <a:lnTo>
                  <a:pt x="57170" y="27550"/>
                </a:lnTo>
                <a:lnTo>
                  <a:pt x="57170" y="27540"/>
                </a:lnTo>
                <a:lnTo>
                  <a:pt x="57180" y="27540"/>
                </a:lnTo>
                <a:lnTo>
                  <a:pt x="57210" y="27520"/>
                </a:lnTo>
                <a:lnTo>
                  <a:pt x="57220" y="27520"/>
                </a:lnTo>
                <a:lnTo>
                  <a:pt x="57220" y="27530"/>
                </a:lnTo>
                <a:lnTo>
                  <a:pt x="57230" y="27530"/>
                </a:lnTo>
                <a:lnTo>
                  <a:pt x="57240" y="27530"/>
                </a:lnTo>
                <a:lnTo>
                  <a:pt x="57240" y="27540"/>
                </a:lnTo>
                <a:lnTo>
                  <a:pt x="57250" y="27540"/>
                </a:lnTo>
                <a:lnTo>
                  <a:pt x="57260" y="27540"/>
                </a:lnTo>
                <a:lnTo>
                  <a:pt x="57270" y="27540"/>
                </a:lnTo>
                <a:lnTo>
                  <a:pt x="57280" y="27540"/>
                </a:lnTo>
                <a:lnTo>
                  <a:pt x="57290" y="27540"/>
                </a:lnTo>
                <a:lnTo>
                  <a:pt x="57300" y="27540"/>
                </a:lnTo>
                <a:lnTo>
                  <a:pt x="57310" y="27540"/>
                </a:lnTo>
                <a:lnTo>
                  <a:pt x="57310" y="27530"/>
                </a:lnTo>
                <a:lnTo>
                  <a:pt x="57320" y="27530"/>
                </a:lnTo>
                <a:lnTo>
                  <a:pt x="57330" y="27530"/>
                </a:lnTo>
                <a:lnTo>
                  <a:pt x="57340" y="27530"/>
                </a:lnTo>
                <a:lnTo>
                  <a:pt x="57350" y="27530"/>
                </a:lnTo>
                <a:lnTo>
                  <a:pt x="57360" y="27530"/>
                </a:lnTo>
                <a:lnTo>
                  <a:pt x="57370" y="27530"/>
                </a:lnTo>
                <a:lnTo>
                  <a:pt x="57370" y="27540"/>
                </a:lnTo>
                <a:lnTo>
                  <a:pt x="57380" y="27540"/>
                </a:lnTo>
                <a:lnTo>
                  <a:pt x="57380" y="27550"/>
                </a:lnTo>
                <a:lnTo>
                  <a:pt x="57390" y="27550"/>
                </a:lnTo>
                <a:lnTo>
                  <a:pt x="57390" y="27560"/>
                </a:lnTo>
                <a:lnTo>
                  <a:pt x="57400" y="27560"/>
                </a:lnTo>
                <a:lnTo>
                  <a:pt x="57410" y="27570"/>
                </a:lnTo>
                <a:lnTo>
                  <a:pt x="57420" y="27570"/>
                </a:lnTo>
                <a:lnTo>
                  <a:pt x="57430" y="27570"/>
                </a:lnTo>
                <a:lnTo>
                  <a:pt x="57430" y="27580"/>
                </a:lnTo>
                <a:lnTo>
                  <a:pt x="57440" y="27580"/>
                </a:lnTo>
                <a:lnTo>
                  <a:pt x="57450" y="27580"/>
                </a:lnTo>
                <a:lnTo>
                  <a:pt x="57460" y="27580"/>
                </a:lnTo>
                <a:lnTo>
                  <a:pt x="57470" y="27580"/>
                </a:lnTo>
                <a:lnTo>
                  <a:pt x="57480" y="27580"/>
                </a:lnTo>
                <a:lnTo>
                  <a:pt x="57480" y="27570"/>
                </a:lnTo>
                <a:lnTo>
                  <a:pt x="57480" y="27560"/>
                </a:lnTo>
                <a:lnTo>
                  <a:pt x="57480" y="27550"/>
                </a:lnTo>
                <a:lnTo>
                  <a:pt x="57480" y="27540"/>
                </a:lnTo>
                <a:lnTo>
                  <a:pt x="57480" y="27530"/>
                </a:lnTo>
                <a:lnTo>
                  <a:pt x="57480" y="27520"/>
                </a:lnTo>
                <a:lnTo>
                  <a:pt x="57470" y="27510"/>
                </a:lnTo>
                <a:lnTo>
                  <a:pt x="57470" y="27500"/>
                </a:lnTo>
                <a:lnTo>
                  <a:pt x="57470" y="27490"/>
                </a:lnTo>
                <a:lnTo>
                  <a:pt x="57550" y="27560"/>
                </a:lnTo>
                <a:lnTo>
                  <a:pt x="57540" y="27570"/>
                </a:lnTo>
                <a:lnTo>
                  <a:pt x="57530" y="27580"/>
                </a:lnTo>
                <a:lnTo>
                  <a:pt x="57540" y="27580"/>
                </a:lnTo>
                <a:lnTo>
                  <a:pt x="57540" y="27590"/>
                </a:lnTo>
                <a:lnTo>
                  <a:pt x="57550" y="27590"/>
                </a:lnTo>
                <a:lnTo>
                  <a:pt x="57550" y="27580"/>
                </a:lnTo>
                <a:lnTo>
                  <a:pt x="57560" y="27580"/>
                </a:lnTo>
                <a:lnTo>
                  <a:pt x="57570" y="27570"/>
                </a:lnTo>
                <a:lnTo>
                  <a:pt x="57610" y="27600"/>
                </a:lnTo>
                <a:lnTo>
                  <a:pt x="57610" y="27610"/>
                </a:lnTo>
                <a:lnTo>
                  <a:pt x="57610" y="27620"/>
                </a:lnTo>
                <a:lnTo>
                  <a:pt x="57610" y="27630"/>
                </a:lnTo>
                <a:lnTo>
                  <a:pt x="57600" y="27630"/>
                </a:lnTo>
                <a:lnTo>
                  <a:pt x="57600" y="27640"/>
                </a:lnTo>
                <a:lnTo>
                  <a:pt x="57600" y="27650"/>
                </a:lnTo>
                <a:lnTo>
                  <a:pt x="57610" y="27650"/>
                </a:lnTo>
                <a:lnTo>
                  <a:pt x="57610" y="27660"/>
                </a:lnTo>
                <a:lnTo>
                  <a:pt x="57610" y="27670"/>
                </a:lnTo>
                <a:lnTo>
                  <a:pt x="57620" y="27670"/>
                </a:lnTo>
                <a:lnTo>
                  <a:pt x="57630" y="27670"/>
                </a:lnTo>
                <a:lnTo>
                  <a:pt x="57630" y="27660"/>
                </a:lnTo>
                <a:lnTo>
                  <a:pt x="57640" y="27660"/>
                </a:lnTo>
                <a:lnTo>
                  <a:pt x="57640" y="27650"/>
                </a:lnTo>
                <a:lnTo>
                  <a:pt x="57650" y="27640"/>
                </a:lnTo>
                <a:lnTo>
                  <a:pt x="57650" y="27630"/>
                </a:lnTo>
                <a:lnTo>
                  <a:pt x="57670" y="27670"/>
                </a:lnTo>
                <a:lnTo>
                  <a:pt x="57590" y="27790"/>
                </a:lnTo>
                <a:lnTo>
                  <a:pt x="57680" y="27890"/>
                </a:lnTo>
                <a:lnTo>
                  <a:pt x="57710" y="27990"/>
                </a:lnTo>
                <a:lnTo>
                  <a:pt x="57760" y="28210"/>
                </a:lnTo>
                <a:lnTo>
                  <a:pt x="57820" y="28440"/>
                </a:lnTo>
                <a:lnTo>
                  <a:pt x="57880" y="28660"/>
                </a:lnTo>
                <a:lnTo>
                  <a:pt x="57940" y="28890"/>
                </a:lnTo>
                <a:lnTo>
                  <a:pt x="58000" y="29110"/>
                </a:lnTo>
                <a:lnTo>
                  <a:pt x="58060" y="29330"/>
                </a:lnTo>
                <a:lnTo>
                  <a:pt x="58110" y="29560"/>
                </a:lnTo>
                <a:lnTo>
                  <a:pt x="58170" y="29780"/>
                </a:lnTo>
                <a:lnTo>
                  <a:pt x="58230" y="29990"/>
                </a:lnTo>
                <a:lnTo>
                  <a:pt x="58330" y="30160"/>
                </a:lnTo>
                <a:lnTo>
                  <a:pt x="58330" y="30170"/>
                </a:lnTo>
                <a:lnTo>
                  <a:pt x="58330" y="30180"/>
                </a:lnTo>
                <a:lnTo>
                  <a:pt x="58340" y="30180"/>
                </a:lnTo>
                <a:lnTo>
                  <a:pt x="58350" y="30180"/>
                </a:lnTo>
                <a:lnTo>
                  <a:pt x="58420" y="30260"/>
                </a:lnTo>
                <a:lnTo>
                  <a:pt x="58520" y="30370"/>
                </a:lnTo>
                <a:lnTo>
                  <a:pt x="58620" y="30480"/>
                </a:lnTo>
                <a:lnTo>
                  <a:pt x="58720" y="30580"/>
                </a:lnTo>
                <a:lnTo>
                  <a:pt x="58820" y="30690"/>
                </a:lnTo>
                <a:lnTo>
                  <a:pt x="58920" y="30800"/>
                </a:lnTo>
                <a:lnTo>
                  <a:pt x="59020" y="30910"/>
                </a:lnTo>
                <a:lnTo>
                  <a:pt x="59120" y="31020"/>
                </a:lnTo>
                <a:lnTo>
                  <a:pt x="59220" y="31120"/>
                </a:lnTo>
                <a:lnTo>
                  <a:pt x="59340" y="31250"/>
                </a:lnTo>
                <a:lnTo>
                  <a:pt x="59400" y="31300"/>
                </a:lnTo>
                <a:lnTo>
                  <a:pt x="59430" y="31320"/>
                </a:lnTo>
                <a:lnTo>
                  <a:pt x="59450" y="31330"/>
                </a:lnTo>
                <a:lnTo>
                  <a:pt x="59480" y="31370"/>
                </a:lnTo>
                <a:lnTo>
                  <a:pt x="59490" y="31360"/>
                </a:lnTo>
                <a:lnTo>
                  <a:pt x="59500" y="31360"/>
                </a:lnTo>
                <a:lnTo>
                  <a:pt x="59510" y="31360"/>
                </a:lnTo>
                <a:lnTo>
                  <a:pt x="59520" y="31360"/>
                </a:lnTo>
                <a:lnTo>
                  <a:pt x="59520" y="31370"/>
                </a:lnTo>
                <a:lnTo>
                  <a:pt x="59530" y="31370"/>
                </a:lnTo>
                <a:lnTo>
                  <a:pt x="59540" y="31370"/>
                </a:lnTo>
                <a:lnTo>
                  <a:pt x="59540" y="31380"/>
                </a:lnTo>
                <a:lnTo>
                  <a:pt x="59550" y="31380"/>
                </a:lnTo>
                <a:lnTo>
                  <a:pt x="59560" y="31380"/>
                </a:lnTo>
                <a:lnTo>
                  <a:pt x="59560" y="31390"/>
                </a:lnTo>
                <a:lnTo>
                  <a:pt x="59570" y="31390"/>
                </a:lnTo>
                <a:lnTo>
                  <a:pt x="59570" y="31400"/>
                </a:lnTo>
                <a:lnTo>
                  <a:pt x="59580" y="31400"/>
                </a:lnTo>
                <a:lnTo>
                  <a:pt x="59580" y="31410"/>
                </a:lnTo>
                <a:lnTo>
                  <a:pt x="59580" y="31420"/>
                </a:lnTo>
                <a:lnTo>
                  <a:pt x="59580" y="31430"/>
                </a:lnTo>
                <a:lnTo>
                  <a:pt x="59570" y="31430"/>
                </a:lnTo>
                <a:lnTo>
                  <a:pt x="59560" y="31430"/>
                </a:lnTo>
                <a:lnTo>
                  <a:pt x="59550" y="31440"/>
                </a:lnTo>
                <a:lnTo>
                  <a:pt x="59540" y="31440"/>
                </a:lnTo>
                <a:lnTo>
                  <a:pt x="59540" y="31450"/>
                </a:lnTo>
                <a:lnTo>
                  <a:pt x="59540" y="31460"/>
                </a:lnTo>
                <a:lnTo>
                  <a:pt x="59550" y="31460"/>
                </a:lnTo>
                <a:lnTo>
                  <a:pt x="59560" y="31460"/>
                </a:lnTo>
                <a:lnTo>
                  <a:pt x="59550" y="31460"/>
                </a:lnTo>
                <a:lnTo>
                  <a:pt x="59560" y="31460"/>
                </a:lnTo>
                <a:lnTo>
                  <a:pt x="59570" y="31460"/>
                </a:lnTo>
                <a:lnTo>
                  <a:pt x="59570" y="31450"/>
                </a:lnTo>
                <a:lnTo>
                  <a:pt x="59580" y="31450"/>
                </a:lnTo>
                <a:lnTo>
                  <a:pt x="59580" y="31440"/>
                </a:lnTo>
                <a:lnTo>
                  <a:pt x="59590" y="31440"/>
                </a:lnTo>
                <a:lnTo>
                  <a:pt x="59600" y="31430"/>
                </a:lnTo>
                <a:lnTo>
                  <a:pt x="59600" y="31420"/>
                </a:lnTo>
                <a:lnTo>
                  <a:pt x="59600" y="31430"/>
                </a:lnTo>
                <a:lnTo>
                  <a:pt x="59640" y="31490"/>
                </a:lnTo>
                <a:lnTo>
                  <a:pt x="59650" y="31500"/>
                </a:lnTo>
                <a:lnTo>
                  <a:pt x="59660" y="31510"/>
                </a:lnTo>
                <a:lnTo>
                  <a:pt x="59670" y="31530"/>
                </a:lnTo>
                <a:lnTo>
                  <a:pt x="59680" y="31560"/>
                </a:lnTo>
                <a:lnTo>
                  <a:pt x="59690" y="31590"/>
                </a:lnTo>
                <a:lnTo>
                  <a:pt x="59700" y="31680"/>
                </a:lnTo>
                <a:lnTo>
                  <a:pt x="59700" y="31710"/>
                </a:lnTo>
                <a:lnTo>
                  <a:pt x="59690" y="31760"/>
                </a:lnTo>
                <a:lnTo>
                  <a:pt x="59650" y="31930"/>
                </a:lnTo>
                <a:lnTo>
                  <a:pt x="59640" y="32010"/>
                </a:lnTo>
                <a:lnTo>
                  <a:pt x="59670" y="32120"/>
                </a:lnTo>
                <a:lnTo>
                  <a:pt x="59750" y="32280"/>
                </a:lnTo>
                <a:lnTo>
                  <a:pt x="59770" y="32310"/>
                </a:lnTo>
                <a:lnTo>
                  <a:pt x="59770" y="32320"/>
                </a:lnTo>
                <a:lnTo>
                  <a:pt x="59780" y="32340"/>
                </a:lnTo>
                <a:lnTo>
                  <a:pt x="59790" y="32350"/>
                </a:lnTo>
                <a:lnTo>
                  <a:pt x="59800" y="32360"/>
                </a:lnTo>
                <a:lnTo>
                  <a:pt x="59810" y="32390"/>
                </a:lnTo>
                <a:lnTo>
                  <a:pt x="59820" y="32400"/>
                </a:lnTo>
                <a:lnTo>
                  <a:pt x="59830" y="32420"/>
                </a:lnTo>
                <a:lnTo>
                  <a:pt x="59830" y="32430"/>
                </a:lnTo>
                <a:lnTo>
                  <a:pt x="59840" y="32440"/>
                </a:lnTo>
                <a:lnTo>
                  <a:pt x="59840" y="32460"/>
                </a:lnTo>
                <a:lnTo>
                  <a:pt x="59850" y="32480"/>
                </a:lnTo>
                <a:lnTo>
                  <a:pt x="59950" y="32790"/>
                </a:lnTo>
                <a:lnTo>
                  <a:pt x="59960" y="32990"/>
                </a:lnTo>
                <a:lnTo>
                  <a:pt x="59880" y="33090"/>
                </a:lnTo>
                <a:lnTo>
                  <a:pt x="59870" y="33100"/>
                </a:lnTo>
                <a:lnTo>
                  <a:pt x="59790" y="33100"/>
                </a:lnTo>
                <a:lnTo>
                  <a:pt x="59680" y="33090"/>
                </a:lnTo>
                <a:lnTo>
                  <a:pt x="59590" y="33100"/>
                </a:lnTo>
                <a:lnTo>
                  <a:pt x="59560" y="33150"/>
                </a:lnTo>
                <a:lnTo>
                  <a:pt x="59540" y="33170"/>
                </a:lnTo>
                <a:lnTo>
                  <a:pt x="59530" y="33190"/>
                </a:lnTo>
                <a:lnTo>
                  <a:pt x="59510" y="33280"/>
                </a:lnTo>
                <a:lnTo>
                  <a:pt x="59510" y="33290"/>
                </a:lnTo>
                <a:lnTo>
                  <a:pt x="59470" y="33370"/>
                </a:lnTo>
                <a:lnTo>
                  <a:pt x="59420" y="33430"/>
                </a:lnTo>
                <a:lnTo>
                  <a:pt x="59410" y="33430"/>
                </a:lnTo>
                <a:lnTo>
                  <a:pt x="59410" y="33440"/>
                </a:lnTo>
                <a:lnTo>
                  <a:pt x="59400" y="33450"/>
                </a:lnTo>
                <a:lnTo>
                  <a:pt x="59340" y="33500"/>
                </a:lnTo>
                <a:lnTo>
                  <a:pt x="59330" y="33500"/>
                </a:lnTo>
                <a:lnTo>
                  <a:pt x="59280" y="33530"/>
                </a:lnTo>
                <a:lnTo>
                  <a:pt x="59240" y="33540"/>
                </a:lnTo>
                <a:lnTo>
                  <a:pt x="59220" y="33550"/>
                </a:lnTo>
                <a:lnTo>
                  <a:pt x="59180" y="33580"/>
                </a:lnTo>
                <a:lnTo>
                  <a:pt x="59160" y="33640"/>
                </a:lnTo>
                <a:lnTo>
                  <a:pt x="59170" y="33660"/>
                </a:lnTo>
                <a:lnTo>
                  <a:pt x="59170" y="33670"/>
                </a:lnTo>
                <a:lnTo>
                  <a:pt x="59180" y="33690"/>
                </a:lnTo>
                <a:lnTo>
                  <a:pt x="59190" y="33700"/>
                </a:lnTo>
                <a:lnTo>
                  <a:pt x="59290" y="33810"/>
                </a:lnTo>
                <a:lnTo>
                  <a:pt x="59320" y="33870"/>
                </a:lnTo>
                <a:lnTo>
                  <a:pt x="59330" y="33880"/>
                </a:lnTo>
                <a:lnTo>
                  <a:pt x="59330" y="33890"/>
                </a:lnTo>
                <a:lnTo>
                  <a:pt x="59330" y="33900"/>
                </a:lnTo>
                <a:lnTo>
                  <a:pt x="59340" y="33940"/>
                </a:lnTo>
                <a:lnTo>
                  <a:pt x="59340" y="33960"/>
                </a:lnTo>
                <a:lnTo>
                  <a:pt x="59360" y="34180"/>
                </a:lnTo>
                <a:lnTo>
                  <a:pt x="59350" y="34270"/>
                </a:lnTo>
                <a:lnTo>
                  <a:pt x="59340" y="34280"/>
                </a:lnTo>
                <a:lnTo>
                  <a:pt x="59340" y="34290"/>
                </a:lnTo>
                <a:lnTo>
                  <a:pt x="59330" y="34320"/>
                </a:lnTo>
                <a:lnTo>
                  <a:pt x="59260" y="34520"/>
                </a:lnTo>
                <a:lnTo>
                  <a:pt x="59260" y="34530"/>
                </a:lnTo>
                <a:lnTo>
                  <a:pt x="59250" y="34550"/>
                </a:lnTo>
                <a:lnTo>
                  <a:pt x="59250" y="34570"/>
                </a:lnTo>
                <a:lnTo>
                  <a:pt x="59250" y="34580"/>
                </a:lnTo>
                <a:lnTo>
                  <a:pt x="59200" y="35110"/>
                </a:lnTo>
                <a:lnTo>
                  <a:pt x="59210" y="35220"/>
                </a:lnTo>
                <a:lnTo>
                  <a:pt x="59280" y="35420"/>
                </a:lnTo>
                <a:lnTo>
                  <a:pt x="59300" y="35520"/>
                </a:lnTo>
                <a:lnTo>
                  <a:pt x="59280" y="35630"/>
                </a:lnTo>
                <a:lnTo>
                  <a:pt x="59240" y="35730"/>
                </a:lnTo>
                <a:lnTo>
                  <a:pt x="59210" y="35840"/>
                </a:lnTo>
                <a:lnTo>
                  <a:pt x="59220" y="35960"/>
                </a:lnTo>
                <a:lnTo>
                  <a:pt x="59360" y="36180"/>
                </a:lnTo>
                <a:lnTo>
                  <a:pt x="59410" y="36220"/>
                </a:lnTo>
                <a:lnTo>
                  <a:pt x="59550" y="36320"/>
                </a:lnTo>
                <a:lnTo>
                  <a:pt x="59580" y="36330"/>
                </a:lnTo>
                <a:lnTo>
                  <a:pt x="59570" y="36340"/>
                </a:lnTo>
                <a:lnTo>
                  <a:pt x="59570" y="36350"/>
                </a:lnTo>
                <a:lnTo>
                  <a:pt x="59560" y="36350"/>
                </a:lnTo>
                <a:lnTo>
                  <a:pt x="59550" y="36350"/>
                </a:lnTo>
                <a:lnTo>
                  <a:pt x="59550" y="36360"/>
                </a:lnTo>
                <a:lnTo>
                  <a:pt x="59550" y="36370"/>
                </a:lnTo>
                <a:lnTo>
                  <a:pt x="59550" y="36380"/>
                </a:lnTo>
                <a:lnTo>
                  <a:pt x="59550" y="36390"/>
                </a:lnTo>
                <a:lnTo>
                  <a:pt x="59580" y="36390"/>
                </a:lnTo>
                <a:lnTo>
                  <a:pt x="59590" y="36390"/>
                </a:lnTo>
                <a:lnTo>
                  <a:pt x="59720" y="36400"/>
                </a:lnTo>
                <a:lnTo>
                  <a:pt x="59730" y="36400"/>
                </a:lnTo>
                <a:lnTo>
                  <a:pt x="59740" y="36400"/>
                </a:lnTo>
                <a:lnTo>
                  <a:pt x="59750" y="36400"/>
                </a:lnTo>
                <a:lnTo>
                  <a:pt x="59760" y="36400"/>
                </a:lnTo>
                <a:lnTo>
                  <a:pt x="59770" y="36400"/>
                </a:lnTo>
                <a:lnTo>
                  <a:pt x="59770" y="36410"/>
                </a:lnTo>
                <a:lnTo>
                  <a:pt x="59780" y="36410"/>
                </a:lnTo>
                <a:lnTo>
                  <a:pt x="59790" y="36410"/>
                </a:lnTo>
                <a:lnTo>
                  <a:pt x="59800" y="36410"/>
                </a:lnTo>
                <a:lnTo>
                  <a:pt x="59810" y="36420"/>
                </a:lnTo>
                <a:lnTo>
                  <a:pt x="59820" y="36420"/>
                </a:lnTo>
                <a:lnTo>
                  <a:pt x="59830" y="36420"/>
                </a:lnTo>
                <a:lnTo>
                  <a:pt x="59840" y="36420"/>
                </a:lnTo>
                <a:lnTo>
                  <a:pt x="59840" y="36410"/>
                </a:lnTo>
                <a:lnTo>
                  <a:pt x="59850" y="36410"/>
                </a:lnTo>
                <a:lnTo>
                  <a:pt x="59870" y="36410"/>
                </a:lnTo>
                <a:lnTo>
                  <a:pt x="59880" y="36410"/>
                </a:lnTo>
                <a:lnTo>
                  <a:pt x="59880" y="36420"/>
                </a:lnTo>
                <a:lnTo>
                  <a:pt x="59890" y="36420"/>
                </a:lnTo>
                <a:lnTo>
                  <a:pt x="59890" y="36430"/>
                </a:lnTo>
                <a:lnTo>
                  <a:pt x="59900" y="36430"/>
                </a:lnTo>
                <a:lnTo>
                  <a:pt x="59910" y="36440"/>
                </a:lnTo>
                <a:lnTo>
                  <a:pt x="59920" y="36440"/>
                </a:lnTo>
                <a:lnTo>
                  <a:pt x="59920" y="36450"/>
                </a:lnTo>
                <a:lnTo>
                  <a:pt x="59930" y="36450"/>
                </a:lnTo>
                <a:lnTo>
                  <a:pt x="59940" y="36460"/>
                </a:lnTo>
                <a:lnTo>
                  <a:pt x="59950" y="36470"/>
                </a:lnTo>
                <a:lnTo>
                  <a:pt x="59960" y="36480"/>
                </a:lnTo>
                <a:lnTo>
                  <a:pt x="59970" y="36490"/>
                </a:lnTo>
                <a:lnTo>
                  <a:pt x="59980" y="36490"/>
                </a:lnTo>
                <a:lnTo>
                  <a:pt x="59990" y="36500"/>
                </a:lnTo>
                <a:lnTo>
                  <a:pt x="59990" y="36510"/>
                </a:lnTo>
                <a:lnTo>
                  <a:pt x="60000" y="36510"/>
                </a:lnTo>
                <a:lnTo>
                  <a:pt x="60010" y="36510"/>
                </a:lnTo>
                <a:lnTo>
                  <a:pt x="60020" y="36510"/>
                </a:lnTo>
                <a:lnTo>
                  <a:pt x="60030" y="36500"/>
                </a:lnTo>
                <a:lnTo>
                  <a:pt x="60040" y="36500"/>
                </a:lnTo>
                <a:lnTo>
                  <a:pt x="60050" y="36490"/>
                </a:lnTo>
                <a:lnTo>
                  <a:pt x="60060" y="36490"/>
                </a:lnTo>
                <a:lnTo>
                  <a:pt x="60070" y="36490"/>
                </a:lnTo>
                <a:lnTo>
                  <a:pt x="60070" y="36480"/>
                </a:lnTo>
                <a:lnTo>
                  <a:pt x="60070" y="36470"/>
                </a:lnTo>
                <a:lnTo>
                  <a:pt x="60080" y="36470"/>
                </a:lnTo>
                <a:lnTo>
                  <a:pt x="60090" y="36460"/>
                </a:lnTo>
                <a:lnTo>
                  <a:pt x="60090" y="36450"/>
                </a:lnTo>
                <a:lnTo>
                  <a:pt x="60100" y="36450"/>
                </a:lnTo>
                <a:lnTo>
                  <a:pt x="60100" y="36440"/>
                </a:lnTo>
                <a:lnTo>
                  <a:pt x="60110" y="36440"/>
                </a:lnTo>
                <a:lnTo>
                  <a:pt x="60120" y="36440"/>
                </a:lnTo>
                <a:lnTo>
                  <a:pt x="60140" y="36440"/>
                </a:lnTo>
                <a:lnTo>
                  <a:pt x="60150" y="36440"/>
                </a:lnTo>
                <a:lnTo>
                  <a:pt x="60160" y="36440"/>
                </a:lnTo>
                <a:lnTo>
                  <a:pt x="60170" y="36440"/>
                </a:lnTo>
                <a:lnTo>
                  <a:pt x="60170" y="36450"/>
                </a:lnTo>
                <a:lnTo>
                  <a:pt x="60180" y="36450"/>
                </a:lnTo>
                <a:lnTo>
                  <a:pt x="60190" y="36450"/>
                </a:lnTo>
                <a:lnTo>
                  <a:pt x="60200" y="36450"/>
                </a:lnTo>
                <a:lnTo>
                  <a:pt x="60200" y="36460"/>
                </a:lnTo>
                <a:lnTo>
                  <a:pt x="60210" y="36460"/>
                </a:lnTo>
                <a:lnTo>
                  <a:pt x="60220" y="36460"/>
                </a:lnTo>
                <a:lnTo>
                  <a:pt x="60220" y="36470"/>
                </a:lnTo>
                <a:lnTo>
                  <a:pt x="60230" y="36470"/>
                </a:lnTo>
                <a:lnTo>
                  <a:pt x="60240" y="36470"/>
                </a:lnTo>
                <a:lnTo>
                  <a:pt x="60250" y="36470"/>
                </a:lnTo>
                <a:lnTo>
                  <a:pt x="60250" y="36480"/>
                </a:lnTo>
                <a:lnTo>
                  <a:pt x="60260" y="36480"/>
                </a:lnTo>
                <a:lnTo>
                  <a:pt x="60270" y="36480"/>
                </a:lnTo>
                <a:lnTo>
                  <a:pt x="60280" y="36480"/>
                </a:lnTo>
                <a:lnTo>
                  <a:pt x="60290" y="36480"/>
                </a:lnTo>
                <a:lnTo>
                  <a:pt x="60290" y="36470"/>
                </a:lnTo>
                <a:lnTo>
                  <a:pt x="60300" y="36470"/>
                </a:lnTo>
                <a:lnTo>
                  <a:pt x="60300" y="36480"/>
                </a:lnTo>
                <a:lnTo>
                  <a:pt x="60310" y="36480"/>
                </a:lnTo>
                <a:lnTo>
                  <a:pt x="60320" y="36490"/>
                </a:lnTo>
                <a:lnTo>
                  <a:pt x="60330" y="36490"/>
                </a:lnTo>
                <a:lnTo>
                  <a:pt x="60340" y="36490"/>
                </a:lnTo>
                <a:lnTo>
                  <a:pt x="60340" y="36500"/>
                </a:lnTo>
                <a:lnTo>
                  <a:pt x="60350" y="36500"/>
                </a:lnTo>
                <a:lnTo>
                  <a:pt x="60360" y="36490"/>
                </a:lnTo>
                <a:lnTo>
                  <a:pt x="60370" y="36490"/>
                </a:lnTo>
                <a:lnTo>
                  <a:pt x="60380" y="36490"/>
                </a:lnTo>
                <a:lnTo>
                  <a:pt x="60380" y="36480"/>
                </a:lnTo>
                <a:lnTo>
                  <a:pt x="60380" y="36470"/>
                </a:lnTo>
                <a:lnTo>
                  <a:pt x="60390" y="36470"/>
                </a:lnTo>
                <a:lnTo>
                  <a:pt x="60390" y="36460"/>
                </a:lnTo>
                <a:lnTo>
                  <a:pt x="60400" y="36450"/>
                </a:lnTo>
                <a:lnTo>
                  <a:pt x="60410" y="36450"/>
                </a:lnTo>
                <a:lnTo>
                  <a:pt x="60420" y="36440"/>
                </a:lnTo>
                <a:lnTo>
                  <a:pt x="60430" y="36440"/>
                </a:lnTo>
                <a:lnTo>
                  <a:pt x="60440" y="36440"/>
                </a:lnTo>
                <a:lnTo>
                  <a:pt x="60450" y="36440"/>
                </a:lnTo>
                <a:lnTo>
                  <a:pt x="60460" y="36440"/>
                </a:lnTo>
                <a:lnTo>
                  <a:pt x="60600" y="36480"/>
                </a:lnTo>
                <a:lnTo>
                  <a:pt x="60780" y="36710"/>
                </a:lnTo>
                <a:lnTo>
                  <a:pt x="60800" y="36730"/>
                </a:lnTo>
                <a:lnTo>
                  <a:pt x="60820" y="36750"/>
                </a:lnTo>
                <a:lnTo>
                  <a:pt x="60770" y="36960"/>
                </a:lnTo>
                <a:lnTo>
                  <a:pt x="60760" y="37000"/>
                </a:lnTo>
                <a:lnTo>
                  <a:pt x="60770" y="37090"/>
                </a:lnTo>
                <a:lnTo>
                  <a:pt x="60770" y="37100"/>
                </a:lnTo>
                <a:lnTo>
                  <a:pt x="60770" y="37110"/>
                </a:lnTo>
                <a:lnTo>
                  <a:pt x="60760" y="37110"/>
                </a:lnTo>
                <a:lnTo>
                  <a:pt x="60760" y="37120"/>
                </a:lnTo>
                <a:lnTo>
                  <a:pt x="60770" y="37120"/>
                </a:lnTo>
                <a:lnTo>
                  <a:pt x="60780" y="37120"/>
                </a:lnTo>
                <a:lnTo>
                  <a:pt x="60780" y="37160"/>
                </a:lnTo>
                <a:lnTo>
                  <a:pt x="60820" y="37300"/>
                </a:lnTo>
                <a:lnTo>
                  <a:pt x="60870" y="37450"/>
                </a:lnTo>
                <a:lnTo>
                  <a:pt x="61150" y="37990"/>
                </a:lnTo>
                <a:lnTo>
                  <a:pt x="61240" y="38090"/>
                </a:lnTo>
                <a:lnTo>
                  <a:pt x="61290" y="38130"/>
                </a:lnTo>
                <a:lnTo>
                  <a:pt x="61360" y="38160"/>
                </a:lnTo>
                <a:lnTo>
                  <a:pt x="61390" y="38210"/>
                </a:lnTo>
                <a:lnTo>
                  <a:pt x="61410" y="38240"/>
                </a:lnTo>
                <a:lnTo>
                  <a:pt x="61410" y="38230"/>
                </a:lnTo>
                <a:lnTo>
                  <a:pt x="61440" y="38240"/>
                </a:lnTo>
                <a:lnTo>
                  <a:pt x="61460" y="38250"/>
                </a:lnTo>
                <a:lnTo>
                  <a:pt x="61470" y="38250"/>
                </a:lnTo>
                <a:lnTo>
                  <a:pt x="61500" y="38250"/>
                </a:lnTo>
                <a:lnTo>
                  <a:pt x="61510" y="38250"/>
                </a:lnTo>
                <a:lnTo>
                  <a:pt x="61520" y="38250"/>
                </a:lnTo>
                <a:lnTo>
                  <a:pt x="61620" y="38330"/>
                </a:lnTo>
                <a:lnTo>
                  <a:pt x="61680" y="38360"/>
                </a:lnTo>
                <a:lnTo>
                  <a:pt x="61680" y="38370"/>
                </a:lnTo>
                <a:lnTo>
                  <a:pt x="61480" y="38360"/>
                </a:lnTo>
                <a:lnTo>
                  <a:pt x="61380" y="38310"/>
                </a:lnTo>
                <a:lnTo>
                  <a:pt x="61280" y="38270"/>
                </a:lnTo>
                <a:lnTo>
                  <a:pt x="61140" y="38240"/>
                </a:lnTo>
                <a:lnTo>
                  <a:pt x="60730" y="38230"/>
                </a:lnTo>
                <a:lnTo>
                  <a:pt x="60620" y="38260"/>
                </a:lnTo>
                <a:lnTo>
                  <a:pt x="60590" y="38300"/>
                </a:lnTo>
                <a:lnTo>
                  <a:pt x="60570" y="38340"/>
                </a:lnTo>
                <a:lnTo>
                  <a:pt x="60560" y="38380"/>
                </a:lnTo>
                <a:lnTo>
                  <a:pt x="60550" y="38420"/>
                </a:lnTo>
                <a:lnTo>
                  <a:pt x="60520" y="38460"/>
                </a:lnTo>
                <a:lnTo>
                  <a:pt x="60470" y="38510"/>
                </a:lnTo>
                <a:lnTo>
                  <a:pt x="60420" y="38540"/>
                </a:lnTo>
                <a:lnTo>
                  <a:pt x="60370" y="38550"/>
                </a:lnTo>
                <a:lnTo>
                  <a:pt x="60340" y="38530"/>
                </a:lnTo>
                <a:lnTo>
                  <a:pt x="60310" y="38430"/>
                </a:lnTo>
                <a:lnTo>
                  <a:pt x="60190" y="38400"/>
                </a:lnTo>
                <a:lnTo>
                  <a:pt x="60100" y="38580"/>
                </a:lnTo>
                <a:lnTo>
                  <a:pt x="60040" y="38720"/>
                </a:lnTo>
                <a:lnTo>
                  <a:pt x="59990" y="38800"/>
                </a:lnTo>
                <a:lnTo>
                  <a:pt x="59930" y="38870"/>
                </a:lnTo>
                <a:lnTo>
                  <a:pt x="59790" y="39000"/>
                </a:lnTo>
                <a:lnTo>
                  <a:pt x="59710" y="39050"/>
                </a:lnTo>
                <a:lnTo>
                  <a:pt x="59610" y="39070"/>
                </a:lnTo>
                <a:lnTo>
                  <a:pt x="59510" y="39050"/>
                </a:lnTo>
                <a:lnTo>
                  <a:pt x="59220" y="38890"/>
                </a:lnTo>
                <a:lnTo>
                  <a:pt x="59090" y="38860"/>
                </a:lnTo>
                <a:lnTo>
                  <a:pt x="59050" y="38930"/>
                </a:lnTo>
                <a:lnTo>
                  <a:pt x="59030" y="38960"/>
                </a:lnTo>
                <a:lnTo>
                  <a:pt x="59000" y="38990"/>
                </a:lnTo>
                <a:lnTo>
                  <a:pt x="58980" y="39010"/>
                </a:lnTo>
                <a:lnTo>
                  <a:pt x="58880" y="39020"/>
                </a:lnTo>
                <a:lnTo>
                  <a:pt x="58860" y="38880"/>
                </a:lnTo>
                <a:lnTo>
                  <a:pt x="58880" y="38730"/>
                </a:lnTo>
                <a:lnTo>
                  <a:pt x="58870" y="38650"/>
                </a:lnTo>
                <a:lnTo>
                  <a:pt x="58850" y="38530"/>
                </a:lnTo>
                <a:lnTo>
                  <a:pt x="58840" y="38470"/>
                </a:lnTo>
                <a:lnTo>
                  <a:pt x="58810" y="38430"/>
                </a:lnTo>
                <a:lnTo>
                  <a:pt x="58780" y="38420"/>
                </a:lnTo>
                <a:lnTo>
                  <a:pt x="58730" y="38410"/>
                </a:lnTo>
                <a:lnTo>
                  <a:pt x="58690" y="38420"/>
                </a:lnTo>
                <a:lnTo>
                  <a:pt x="58660" y="38420"/>
                </a:lnTo>
                <a:lnTo>
                  <a:pt x="58600" y="38450"/>
                </a:lnTo>
                <a:lnTo>
                  <a:pt x="58460" y="38480"/>
                </a:lnTo>
                <a:lnTo>
                  <a:pt x="58420" y="38470"/>
                </a:lnTo>
                <a:lnTo>
                  <a:pt x="58380" y="38460"/>
                </a:lnTo>
                <a:lnTo>
                  <a:pt x="58350" y="38450"/>
                </a:lnTo>
                <a:lnTo>
                  <a:pt x="58330" y="38460"/>
                </a:lnTo>
                <a:lnTo>
                  <a:pt x="58310" y="38480"/>
                </a:lnTo>
                <a:lnTo>
                  <a:pt x="58290" y="38530"/>
                </a:lnTo>
                <a:lnTo>
                  <a:pt x="58280" y="38550"/>
                </a:lnTo>
                <a:lnTo>
                  <a:pt x="58250" y="38570"/>
                </a:lnTo>
                <a:lnTo>
                  <a:pt x="58240" y="38550"/>
                </a:lnTo>
                <a:lnTo>
                  <a:pt x="58220" y="38470"/>
                </a:lnTo>
                <a:lnTo>
                  <a:pt x="58190" y="38420"/>
                </a:lnTo>
                <a:lnTo>
                  <a:pt x="58160" y="38400"/>
                </a:lnTo>
                <a:lnTo>
                  <a:pt x="58120" y="38410"/>
                </a:lnTo>
                <a:lnTo>
                  <a:pt x="58090" y="38410"/>
                </a:lnTo>
                <a:lnTo>
                  <a:pt x="58020" y="38410"/>
                </a:lnTo>
                <a:lnTo>
                  <a:pt x="58000" y="38420"/>
                </a:lnTo>
                <a:lnTo>
                  <a:pt x="57960" y="38440"/>
                </a:lnTo>
                <a:lnTo>
                  <a:pt x="57870" y="38490"/>
                </a:lnTo>
                <a:lnTo>
                  <a:pt x="57740" y="38370"/>
                </a:lnTo>
                <a:lnTo>
                  <a:pt x="57680" y="38330"/>
                </a:lnTo>
                <a:lnTo>
                  <a:pt x="57630" y="38270"/>
                </a:lnTo>
                <a:lnTo>
                  <a:pt x="57590" y="38250"/>
                </a:lnTo>
                <a:lnTo>
                  <a:pt x="57460" y="38220"/>
                </a:lnTo>
                <a:lnTo>
                  <a:pt x="57350" y="38200"/>
                </a:lnTo>
                <a:lnTo>
                  <a:pt x="57210" y="38140"/>
                </a:lnTo>
                <a:lnTo>
                  <a:pt x="57190" y="38130"/>
                </a:lnTo>
                <a:lnTo>
                  <a:pt x="57160" y="38050"/>
                </a:lnTo>
                <a:lnTo>
                  <a:pt x="57340" y="37760"/>
                </a:lnTo>
                <a:lnTo>
                  <a:pt x="57410" y="37670"/>
                </a:lnTo>
                <a:lnTo>
                  <a:pt x="57440" y="37600"/>
                </a:lnTo>
                <a:lnTo>
                  <a:pt x="57440" y="37580"/>
                </a:lnTo>
                <a:lnTo>
                  <a:pt x="57430" y="37550"/>
                </a:lnTo>
                <a:lnTo>
                  <a:pt x="57420" y="37510"/>
                </a:lnTo>
                <a:lnTo>
                  <a:pt x="57420" y="37430"/>
                </a:lnTo>
                <a:lnTo>
                  <a:pt x="57420" y="37400"/>
                </a:lnTo>
                <a:lnTo>
                  <a:pt x="57410" y="37370"/>
                </a:lnTo>
                <a:lnTo>
                  <a:pt x="57360" y="37350"/>
                </a:lnTo>
                <a:lnTo>
                  <a:pt x="57330" y="37320"/>
                </a:lnTo>
                <a:lnTo>
                  <a:pt x="57310" y="37300"/>
                </a:lnTo>
                <a:lnTo>
                  <a:pt x="57270" y="37240"/>
                </a:lnTo>
                <a:lnTo>
                  <a:pt x="57250" y="37220"/>
                </a:lnTo>
                <a:lnTo>
                  <a:pt x="57180" y="37120"/>
                </a:lnTo>
                <a:lnTo>
                  <a:pt x="57370" y="36890"/>
                </a:lnTo>
                <a:lnTo>
                  <a:pt x="57380" y="36610"/>
                </a:lnTo>
                <a:lnTo>
                  <a:pt x="57310" y="36580"/>
                </a:lnTo>
                <a:lnTo>
                  <a:pt x="57300" y="36570"/>
                </a:lnTo>
                <a:lnTo>
                  <a:pt x="57300" y="36530"/>
                </a:lnTo>
                <a:lnTo>
                  <a:pt x="57250" y="36470"/>
                </a:lnTo>
                <a:lnTo>
                  <a:pt x="57100" y="36240"/>
                </a:lnTo>
                <a:lnTo>
                  <a:pt x="57070" y="36140"/>
                </a:lnTo>
                <a:lnTo>
                  <a:pt x="57080" y="36070"/>
                </a:lnTo>
                <a:lnTo>
                  <a:pt x="57070" y="36000"/>
                </a:lnTo>
                <a:lnTo>
                  <a:pt x="56710" y="35710"/>
                </a:lnTo>
                <a:lnTo>
                  <a:pt x="56660" y="35640"/>
                </a:lnTo>
                <a:lnTo>
                  <a:pt x="56640" y="35570"/>
                </a:lnTo>
                <a:lnTo>
                  <a:pt x="56600" y="35400"/>
                </a:lnTo>
                <a:lnTo>
                  <a:pt x="56610" y="35370"/>
                </a:lnTo>
                <a:lnTo>
                  <a:pt x="56610" y="35350"/>
                </a:lnTo>
                <a:lnTo>
                  <a:pt x="56630" y="35300"/>
                </a:lnTo>
                <a:lnTo>
                  <a:pt x="56440" y="35260"/>
                </a:lnTo>
                <a:lnTo>
                  <a:pt x="56340" y="35290"/>
                </a:lnTo>
                <a:lnTo>
                  <a:pt x="56300" y="35330"/>
                </a:lnTo>
                <a:lnTo>
                  <a:pt x="56210" y="35300"/>
                </a:lnTo>
                <a:lnTo>
                  <a:pt x="56180" y="35300"/>
                </a:lnTo>
                <a:lnTo>
                  <a:pt x="56120" y="35300"/>
                </a:lnTo>
                <a:lnTo>
                  <a:pt x="56100" y="35290"/>
                </a:lnTo>
                <a:lnTo>
                  <a:pt x="56080" y="35280"/>
                </a:lnTo>
                <a:lnTo>
                  <a:pt x="56050" y="35270"/>
                </a:lnTo>
                <a:lnTo>
                  <a:pt x="55990" y="35270"/>
                </a:lnTo>
                <a:lnTo>
                  <a:pt x="55880" y="35270"/>
                </a:lnTo>
                <a:lnTo>
                  <a:pt x="55720" y="35250"/>
                </a:lnTo>
                <a:lnTo>
                  <a:pt x="55620" y="35250"/>
                </a:lnTo>
                <a:lnTo>
                  <a:pt x="55590" y="35240"/>
                </a:lnTo>
                <a:lnTo>
                  <a:pt x="55570" y="35230"/>
                </a:lnTo>
                <a:lnTo>
                  <a:pt x="55550" y="35220"/>
                </a:lnTo>
                <a:lnTo>
                  <a:pt x="55490" y="35210"/>
                </a:lnTo>
                <a:lnTo>
                  <a:pt x="55450" y="35220"/>
                </a:lnTo>
                <a:lnTo>
                  <a:pt x="55410" y="35260"/>
                </a:lnTo>
                <a:lnTo>
                  <a:pt x="55330" y="35380"/>
                </a:lnTo>
                <a:lnTo>
                  <a:pt x="55280" y="35610"/>
                </a:lnTo>
                <a:lnTo>
                  <a:pt x="55260" y="35650"/>
                </a:lnTo>
                <a:lnTo>
                  <a:pt x="55170" y="35640"/>
                </a:lnTo>
                <a:lnTo>
                  <a:pt x="55020" y="35630"/>
                </a:lnTo>
                <a:lnTo>
                  <a:pt x="54850" y="35640"/>
                </a:lnTo>
                <a:lnTo>
                  <a:pt x="54760" y="35620"/>
                </a:lnTo>
                <a:lnTo>
                  <a:pt x="54700" y="35610"/>
                </a:lnTo>
                <a:lnTo>
                  <a:pt x="54680" y="35560"/>
                </a:lnTo>
                <a:lnTo>
                  <a:pt x="54590" y="35500"/>
                </a:lnTo>
                <a:lnTo>
                  <a:pt x="54310" y="35460"/>
                </a:lnTo>
                <a:lnTo>
                  <a:pt x="54210" y="35440"/>
                </a:lnTo>
                <a:lnTo>
                  <a:pt x="54140" y="35410"/>
                </a:lnTo>
                <a:lnTo>
                  <a:pt x="54070" y="35360"/>
                </a:lnTo>
                <a:lnTo>
                  <a:pt x="54030" y="35330"/>
                </a:lnTo>
                <a:lnTo>
                  <a:pt x="53980" y="35240"/>
                </a:lnTo>
                <a:lnTo>
                  <a:pt x="53970" y="35230"/>
                </a:lnTo>
                <a:lnTo>
                  <a:pt x="53970" y="35210"/>
                </a:lnTo>
                <a:lnTo>
                  <a:pt x="53960" y="35190"/>
                </a:lnTo>
                <a:lnTo>
                  <a:pt x="53950" y="35150"/>
                </a:lnTo>
                <a:lnTo>
                  <a:pt x="53820" y="35010"/>
                </a:lnTo>
                <a:lnTo>
                  <a:pt x="53700" y="34900"/>
                </a:lnTo>
                <a:lnTo>
                  <a:pt x="53580" y="34840"/>
                </a:lnTo>
                <a:lnTo>
                  <a:pt x="53530" y="34810"/>
                </a:lnTo>
                <a:lnTo>
                  <a:pt x="53490" y="34770"/>
                </a:lnTo>
                <a:lnTo>
                  <a:pt x="53410" y="3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