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Nariño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Colombia • State Map | Fully Editable Vector Shape</a:t>
            </a:r>
          </a:p>
        </p:txBody>
      </p:sp>
      <p:sp>
        <p:nvSpPr>
          <p:cNvPr id="101" name="Nariñ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0880" y="60560"/>
                </a:moveTo>
                <a:lnTo>
                  <a:pt x="31340" y="60870"/>
                </a:lnTo>
                <a:lnTo>
                  <a:pt x="31490" y="61030"/>
                </a:lnTo>
                <a:lnTo>
                  <a:pt x="31500" y="61130"/>
                </a:lnTo>
                <a:lnTo>
                  <a:pt x="31530" y="61240"/>
                </a:lnTo>
                <a:lnTo>
                  <a:pt x="31590" y="61420"/>
                </a:lnTo>
                <a:lnTo>
                  <a:pt x="31600" y="61480"/>
                </a:lnTo>
                <a:lnTo>
                  <a:pt x="31600" y="61530"/>
                </a:lnTo>
                <a:lnTo>
                  <a:pt x="31580" y="61590"/>
                </a:lnTo>
                <a:lnTo>
                  <a:pt x="31520" y="61770"/>
                </a:lnTo>
                <a:lnTo>
                  <a:pt x="31510" y="61810"/>
                </a:lnTo>
                <a:lnTo>
                  <a:pt x="31510" y="61860"/>
                </a:lnTo>
                <a:lnTo>
                  <a:pt x="31520" y="61910"/>
                </a:lnTo>
                <a:lnTo>
                  <a:pt x="31600" y="62110"/>
                </a:lnTo>
                <a:lnTo>
                  <a:pt x="31970" y="62640"/>
                </a:lnTo>
                <a:lnTo>
                  <a:pt x="31980" y="62690"/>
                </a:lnTo>
                <a:lnTo>
                  <a:pt x="32000" y="62860"/>
                </a:lnTo>
                <a:lnTo>
                  <a:pt x="32020" y="62900"/>
                </a:lnTo>
                <a:lnTo>
                  <a:pt x="32070" y="62950"/>
                </a:lnTo>
                <a:lnTo>
                  <a:pt x="32210" y="63010"/>
                </a:lnTo>
                <a:lnTo>
                  <a:pt x="32370" y="63050"/>
                </a:lnTo>
                <a:lnTo>
                  <a:pt x="32550" y="63110"/>
                </a:lnTo>
                <a:lnTo>
                  <a:pt x="32670" y="63120"/>
                </a:lnTo>
                <a:lnTo>
                  <a:pt x="32760" y="63120"/>
                </a:lnTo>
                <a:lnTo>
                  <a:pt x="33000" y="63040"/>
                </a:lnTo>
                <a:lnTo>
                  <a:pt x="33160" y="63040"/>
                </a:lnTo>
                <a:lnTo>
                  <a:pt x="33310" y="62980"/>
                </a:lnTo>
                <a:lnTo>
                  <a:pt x="33390" y="62920"/>
                </a:lnTo>
                <a:lnTo>
                  <a:pt x="33420" y="62890"/>
                </a:lnTo>
                <a:lnTo>
                  <a:pt x="33560" y="62870"/>
                </a:lnTo>
                <a:lnTo>
                  <a:pt x="33700" y="62850"/>
                </a:lnTo>
                <a:lnTo>
                  <a:pt x="33800" y="62820"/>
                </a:lnTo>
                <a:lnTo>
                  <a:pt x="33810" y="62800"/>
                </a:lnTo>
                <a:lnTo>
                  <a:pt x="33860" y="62770"/>
                </a:lnTo>
                <a:lnTo>
                  <a:pt x="33880" y="62750"/>
                </a:lnTo>
                <a:lnTo>
                  <a:pt x="33910" y="62740"/>
                </a:lnTo>
                <a:lnTo>
                  <a:pt x="34000" y="62730"/>
                </a:lnTo>
                <a:lnTo>
                  <a:pt x="34060" y="62720"/>
                </a:lnTo>
                <a:lnTo>
                  <a:pt x="34140" y="62720"/>
                </a:lnTo>
                <a:lnTo>
                  <a:pt x="34190" y="62730"/>
                </a:lnTo>
                <a:lnTo>
                  <a:pt x="34280" y="62770"/>
                </a:lnTo>
                <a:lnTo>
                  <a:pt x="34740" y="62970"/>
                </a:lnTo>
                <a:lnTo>
                  <a:pt x="34790" y="63060"/>
                </a:lnTo>
                <a:lnTo>
                  <a:pt x="34780" y="63210"/>
                </a:lnTo>
                <a:lnTo>
                  <a:pt x="34700" y="63330"/>
                </a:lnTo>
                <a:lnTo>
                  <a:pt x="34680" y="63410"/>
                </a:lnTo>
                <a:lnTo>
                  <a:pt x="34660" y="63440"/>
                </a:lnTo>
                <a:lnTo>
                  <a:pt x="34650" y="63490"/>
                </a:lnTo>
                <a:lnTo>
                  <a:pt x="34670" y="63530"/>
                </a:lnTo>
                <a:lnTo>
                  <a:pt x="34710" y="63570"/>
                </a:lnTo>
                <a:lnTo>
                  <a:pt x="35020" y="63800"/>
                </a:lnTo>
                <a:lnTo>
                  <a:pt x="35090" y="63840"/>
                </a:lnTo>
                <a:lnTo>
                  <a:pt x="35140" y="63860"/>
                </a:lnTo>
                <a:lnTo>
                  <a:pt x="35240" y="63910"/>
                </a:lnTo>
                <a:lnTo>
                  <a:pt x="35310" y="64040"/>
                </a:lnTo>
                <a:lnTo>
                  <a:pt x="35250" y="64190"/>
                </a:lnTo>
                <a:lnTo>
                  <a:pt x="35240" y="64210"/>
                </a:lnTo>
                <a:lnTo>
                  <a:pt x="35210" y="64220"/>
                </a:lnTo>
                <a:lnTo>
                  <a:pt x="35150" y="64240"/>
                </a:lnTo>
                <a:lnTo>
                  <a:pt x="35130" y="64260"/>
                </a:lnTo>
                <a:lnTo>
                  <a:pt x="35110" y="64300"/>
                </a:lnTo>
                <a:lnTo>
                  <a:pt x="35110" y="64340"/>
                </a:lnTo>
                <a:lnTo>
                  <a:pt x="35070" y="64420"/>
                </a:lnTo>
                <a:lnTo>
                  <a:pt x="34890" y="64570"/>
                </a:lnTo>
                <a:lnTo>
                  <a:pt x="34810" y="64770"/>
                </a:lnTo>
                <a:lnTo>
                  <a:pt x="34800" y="64820"/>
                </a:lnTo>
                <a:lnTo>
                  <a:pt x="34800" y="64890"/>
                </a:lnTo>
                <a:lnTo>
                  <a:pt x="34830" y="64970"/>
                </a:lnTo>
                <a:lnTo>
                  <a:pt x="34820" y="65040"/>
                </a:lnTo>
                <a:lnTo>
                  <a:pt x="34800" y="65120"/>
                </a:lnTo>
                <a:lnTo>
                  <a:pt x="34670" y="65420"/>
                </a:lnTo>
                <a:lnTo>
                  <a:pt x="34980" y="65520"/>
                </a:lnTo>
                <a:lnTo>
                  <a:pt x="35020" y="65500"/>
                </a:lnTo>
                <a:lnTo>
                  <a:pt x="35040" y="65500"/>
                </a:lnTo>
                <a:lnTo>
                  <a:pt x="35080" y="65520"/>
                </a:lnTo>
                <a:lnTo>
                  <a:pt x="35140" y="65550"/>
                </a:lnTo>
                <a:lnTo>
                  <a:pt x="35390" y="65460"/>
                </a:lnTo>
                <a:lnTo>
                  <a:pt x="35480" y="65460"/>
                </a:lnTo>
                <a:lnTo>
                  <a:pt x="35560" y="65430"/>
                </a:lnTo>
                <a:lnTo>
                  <a:pt x="35590" y="65430"/>
                </a:lnTo>
                <a:lnTo>
                  <a:pt x="35610" y="65440"/>
                </a:lnTo>
                <a:lnTo>
                  <a:pt x="35630" y="65470"/>
                </a:lnTo>
                <a:lnTo>
                  <a:pt x="35670" y="65500"/>
                </a:lnTo>
                <a:lnTo>
                  <a:pt x="35760" y="65520"/>
                </a:lnTo>
                <a:lnTo>
                  <a:pt x="35820" y="65530"/>
                </a:lnTo>
                <a:lnTo>
                  <a:pt x="35870" y="65520"/>
                </a:lnTo>
                <a:lnTo>
                  <a:pt x="35910" y="65500"/>
                </a:lnTo>
                <a:lnTo>
                  <a:pt x="35960" y="65450"/>
                </a:lnTo>
                <a:lnTo>
                  <a:pt x="36000" y="65420"/>
                </a:lnTo>
                <a:lnTo>
                  <a:pt x="36060" y="65360"/>
                </a:lnTo>
                <a:lnTo>
                  <a:pt x="36090" y="65340"/>
                </a:lnTo>
                <a:lnTo>
                  <a:pt x="36250" y="65300"/>
                </a:lnTo>
                <a:lnTo>
                  <a:pt x="36460" y="65270"/>
                </a:lnTo>
                <a:lnTo>
                  <a:pt x="36620" y="65220"/>
                </a:lnTo>
                <a:lnTo>
                  <a:pt x="36670" y="65240"/>
                </a:lnTo>
                <a:lnTo>
                  <a:pt x="36700" y="65260"/>
                </a:lnTo>
                <a:lnTo>
                  <a:pt x="36860" y="65510"/>
                </a:lnTo>
                <a:lnTo>
                  <a:pt x="37010" y="65730"/>
                </a:lnTo>
                <a:lnTo>
                  <a:pt x="37060" y="65770"/>
                </a:lnTo>
                <a:lnTo>
                  <a:pt x="37080" y="65790"/>
                </a:lnTo>
                <a:lnTo>
                  <a:pt x="37110" y="65830"/>
                </a:lnTo>
                <a:lnTo>
                  <a:pt x="37110" y="65880"/>
                </a:lnTo>
                <a:lnTo>
                  <a:pt x="37110" y="65930"/>
                </a:lnTo>
                <a:lnTo>
                  <a:pt x="37080" y="66030"/>
                </a:lnTo>
                <a:lnTo>
                  <a:pt x="37060" y="66080"/>
                </a:lnTo>
                <a:lnTo>
                  <a:pt x="37000" y="66150"/>
                </a:lnTo>
                <a:lnTo>
                  <a:pt x="36950" y="66210"/>
                </a:lnTo>
                <a:lnTo>
                  <a:pt x="36700" y="66360"/>
                </a:lnTo>
                <a:lnTo>
                  <a:pt x="36680" y="66460"/>
                </a:lnTo>
                <a:lnTo>
                  <a:pt x="36710" y="66890"/>
                </a:lnTo>
                <a:lnTo>
                  <a:pt x="36760" y="67130"/>
                </a:lnTo>
                <a:lnTo>
                  <a:pt x="36770" y="67320"/>
                </a:lnTo>
                <a:lnTo>
                  <a:pt x="36610" y="67460"/>
                </a:lnTo>
                <a:lnTo>
                  <a:pt x="36520" y="67460"/>
                </a:lnTo>
                <a:lnTo>
                  <a:pt x="36500" y="67430"/>
                </a:lnTo>
                <a:lnTo>
                  <a:pt x="36490" y="67410"/>
                </a:lnTo>
                <a:lnTo>
                  <a:pt x="36470" y="67410"/>
                </a:lnTo>
                <a:lnTo>
                  <a:pt x="36460" y="67430"/>
                </a:lnTo>
                <a:lnTo>
                  <a:pt x="36450" y="67490"/>
                </a:lnTo>
                <a:lnTo>
                  <a:pt x="36460" y="67600"/>
                </a:lnTo>
                <a:lnTo>
                  <a:pt x="36460" y="67660"/>
                </a:lnTo>
                <a:lnTo>
                  <a:pt x="36440" y="67700"/>
                </a:lnTo>
                <a:lnTo>
                  <a:pt x="36370" y="67770"/>
                </a:lnTo>
                <a:lnTo>
                  <a:pt x="36310" y="67810"/>
                </a:lnTo>
                <a:lnTo>
                  <a:pt x="35950" y="67940"/>
                </a:lnTo>
                <a:lnTo>
                  <a:pt x="35870" y="67970"/>
                </a:lnTo>
                <a:lnTo>
                  <a:pt x="35860" y="68040"/>
                </a:lnTo>
                <a:lnTo>
                  <a:pt x="35850" y="68260"/>
                </a:lnTo>
                <a:lnTo>
                  <a:pt x="35880" y="68540"/>
                </a:lnTo>
                <a:lnTo>
                  <a:pt x="35890" y="68570"/>
                </a:lnTo>
                <a:lnTo>
                  <a:pt x="35910" y="68570"/>
                </a:lnTo>
                <a:lnTo>
                  <a:pt x="35940" y="68570"/>
                </a:lnTo>
                <a:lnTo>
                  <a:pt x="35970" y="68580"/>
                </a:lnTo>
                <a:lnTo>
                  <a:pt x="36070" y="68660"/>
                </a:lnTo>
                <a:lnTo>
                  <a:pt x="36140" y="68680"/>
                </a:lnTo>
                <a:lnTo>
                  <a:pt x="36160" y="68700"/>
                </a:lnTo>
                <a:lnTo>
                  <a:pt x="36170" y="68750"/>
                </a:lnTo>
                <a:lnTo>
                  <a:pt x="36170" y="68790"/>
                </a:lnTo>
                <a:lnTo>
                  <a:pt x="36130" y="68930"/>
                </a:lnTo>
                <a:lnTo>
                  <a:pt x="36110" y="68970"/>
                </a:lnTo>
                <a:lnTo>
                  <a:pt x="35860" y="69500"/>
                </a:lnTo>
                <a:lnTo>
                  <a:pt x="35720" y="69750"/>
                </a:lnTo>
                <a:lnTo>
                  <a:pt x="35620" y="69810"/>
                </a:lnTo>
                <a:lnTo>
                  <a:pt x="35530" y="69940"/>
                </a:lnTo>
                <a:lnTo>
                  <a:pt x="35220" y="70330"/>
                </a:lnTo>
                <a:lnTo>
                  <a:pt x="35110" y="70440"/>
                </a:lnTo>
                <a:lnTo>
                  <a:pt x="35310" y="70640"/>
                </a:lnTo>
                <a:lnTo>
                  <a:pt x="35550" y="70840"/>
                </a:lnTo>
                <a:lnTo>
                  <a:pt x="35640" y="70900"/>
                </a:lnTo>
                <a:lnTo>
                  <a:pt x="35720" y="70930"/>
                </a:lnTo>
                <a:lnTo>
                  <a:pt x="35750" y="70970"/>
                </a:lnTo>
                <a:lnTo>
                  <a:pt x="35770" y="71020"/>
                </a:lnTo>
                <a:lnTo>
                  <a:pt x="35770" y="71100"/>
                </a:lnTo>
                <a:lnTo>
                  <a:pt x="35750" y="71130"/>
                </a:lnTo>
                <a:lnTo>
                  <a:pt x="35730" y="71150"/>
                </a:lnTo>
                <a:lnTo>
                  <a:pt x="35710" y="71160"/>
                </a:lnTo>
                <a:lnTo>
                  <a:pt x="35690" y="71190"/>
                </a:lnTo>
                <a:lnTo>
                  <a:pt x="35690" y="71240"/>
                </a:lnTo>
                <a:lnTo>
                  <a:pt x="35700" y="71300"/>
                </a:lnTo>
                <a:lnTo>
                  <a:pt x="35800" y="71530"/>
                </a:lnTo>
                <a:lnTo>
                  <a:pt x="35820" y="71610"/>
                </a:lnTo>
                <a:lnTo>
                  <a:pt x="35830" y="71760"/>
                </a:lnTo>
                <a:lnTo>
                  <a:pt x="35880" y="71860"/>
                </a:lnTo>
                <a:lnTo>
                  <a:pt x="35890" y="71970"/>
                </a:lnTo>
                <a:lnTo>
                  <a:pt x="35880" y="72000"/>
                </a:lnTo>
                <a:lnTo>
                  <a:pt x="35870" y="72040"/>
                </a:lnTo>
                <a:lnTo>
                  <a:pt x="35840" y="72060"/>
                </a:lnTo>
                <a:lnTo>
                  <a:pt x="35820" y="72070"/>
                </a:lnTo>
                <a:lnTo>
                  <a:pt x="35800" y="72150"/>
                </a:lnTo>
                <a:lnTo>
                  <a:pt x="35790" y="72180"/>
                </a:lnTo>
                <a:lnTo>
                  <a:pt x="35730" y="72170"/>
                </a:lnTo>
                <a:lnTo>
                  <a:pt x="35640" y="72180"/>
                </a:lnTo>
                <a:lnTo>
                  <a:pt x="35380" y="72280"/>
                </a:lnTo>
                <a:lnTo>
                  <a:pt x="35270" y="72280"/>
                </a:lnTo>
                <a:lnTo>
                  <a:pt x="35190" y="72260"/>
                </a:lnTo>
                <a:lnTo>
                  <a:pt x="35120" y="72220"/>
                </a:lnTo>
                <a:lnTo>
                  <a:pt x="35020" y="72190"/>
                </a:lnTo>
                <a:lnTo>
                  <a:pt x="34480" y="72080"/>
                </a:lnTo>
                <a:lnTo>
                  <a:pt x="34310" y="72010"/>
                </a:lnTo>
                <a:lnTo>
                  <a:pt x="34170" y="71910"/>
                </a:lnTo>
                <a:lnTo>
                  <a:pt x="34120" y="71780"/>
                </a:lnTo>
                <a:lnTo>
                  <a:pt x="34100" y="71630"/>
                </a:lnTo>
                <a:lnTo>
                  <a:pt x="34050" y="71460"/>
                </a:lnTo>
                <a:lnTo>
                  <a:pt x="34020" y="70920"/>
                </a:lnTo>
                <a:lnTo>
                  <a:pt x="33950" y="70680"/>
                </a:lnTo>
                <a:lnTo>
                  <a:pt x="33740" y="70630"/>
                </a:lnTo>
                <a:lnTo>
                  <a:pt x="33720" y="70630"/>
                </a:lnTo>
                <a:lnTo>
                  <a:pt x="33570" y="70650"/>
                </a:lnTo>
                <a:lnTo>
                  <a:pt x="33380" y="70580"/>
                </a:lnTo>
                <a:lnTo>
                  <a:pt x="33050" y="70350"/>
                </a:lnTo>
                <a:lnTo>
                  <a:pt x="32940" y="70190"/>
                </a:lnTo>
                <a:lnTo>
                  <a:pt x="32910" y="69820"/>
                </a:lnTo>
                <a:lnTo>
                  <a:pt x="32760" y="69710"/>
                </a:lnTo>
                <a:lnTo>
                  <a:pt x="32630" y="69700"/>
                </a:lnTo>
                <a:lnTo>
                  <a:pt x="32230" y="69860"/>
                </a:lnTo>
                <a:lnTo>
                  <a:pt x="32130" y="69880"/>
                </a:lnTo>
                <a:lnTo>
                  <a:pt x="32030" y="69880"/>
                </a:lnTo>
                <a:lnTo>
                  <a:pt x="31920" y="69850"/>
                </a:lnTo>
                <a:lnTo>
                  <a:pt x="31800" y="69810"/>
                </a:lnTo>
                <a:lnTo>
                  <a:pt x="31750" y="69760"/>
                </a:lnTo>
                <a:lnTo>
                  <a:pt x="31740" y="69710"/>
                </a:lnTo>
                <a:lnTo>
                  <a:pt x="31740" y="69650"/>
                </a:lnTo>
                <a:lnTo>
                  <a:pt x="31720" y="69600"/>
                </a:lnTo>
                <a:lnTo>
                  <a:pt x="31670" y="69550"/>
                </a:lnTo>
                <a:lnTo>
                  <a:pt x="31650" y="69540"/>
                </a:lnTo>
                <a:lnTo>
                  <a:pt x="31620" y="69560"/>
                </a:lnTo>
                <a:lnTo>
                  <a:pt x="31560" y="69560"/>
                </a:lnTo>
                <a:lnTo>
                  <a:pt x="31220" y="69430"/>
                </a:lnTo>
                <a:lnTo>
                  <a:pt x="30860" y="69410"/>
                </a:lnTo>
                <a:lnTo>
                  <a:pt x="30650" y="69310"/>
                </a:lnTo>
                <a:lnTo>
                  <a:pt x="29990" y="68810"/>
                </a:lnTo>
                <a:lnTo>
                  <a:pt x="29880" y="68760"/>
                </a:lnTo>
                <a:lnTo>
                  <a:pt x="29580" y="68680"/>
                </a:lnTo>
                <a:lnTo>
                  <a:pt x="29490" y="68630"/>
                </a:lnTo>
                <a:lnTo>
                  <a:pt x="29370" y="68540"/>
                </a:lnTo>
                <a:lnTo>
                  <a:pt x="28890" y="68010"/>
                </a:lnTo>
                <a:lnTo>
                  <a:pt x="28830" y="67960"/>
                </a:lnTo>
                <a:lnTo>
                  <a:pt x="28800" y="67930"/>
                </a:lnTo>
                <a:lnTo>
                  <a:pt x="28520" y="67870"/>
                </a:lnTo>
                <a:lnTo>
                  <a:pt x="28440" y="67880"/>
                </a:lnTo>
                <a:lnTo>
                  <a:pt x="28370" y="67920"/>
                </a:lnTo>
                <a:lnTo>
                  <a:pt x="28340" y="67840"/>
                </a:lnTo>
                <a:lnTo>
                  <a:pt x="28230" y="67720"/>
                </a:lnTo>
                <a:lnTo>
                  <a:pt x="28210" y="67670"/>
                </a:lnTo>
                <a:lnTo>
                  <a:pt x="28210" y="67570"/>
                </a:lnTo>
                <a:lnTo>
                  <a:pt x="28160" y="67560"/>
                </a:lnTo>
                <a:lnTo>
                  <a:pt x="28090" y="67580"/>
                </a:lnTo>
                <a:lnTo>
                  <a:pt x="28010" y="67600"/>
                </a:lnTo>
                <a:lnTo>
                  <a:pt x="27890" y="67560"/>
                </a:lnTo>
                <a:lnTo>
                  <a:pt x="27790" y="67480"/>
                </a:lnTo>
                <a:lnTo>
                  <a:pt x="27710" y="67380"/>
                </a:lnTo>
                <a:lnTo>
                  <a:pt x="27660" y="67270"/>
                </a:lnTo>
                <a:lnTo>
                  <a:pt x="27610" y="67180"/>
                </a:lnTo>
                <a:lnTo>
                  <a:pt x="27460" y="67060"/>
                </a:lnTo>
                <a:lnTo>
                  <a:pt x="27360" y="66910"/>
                </a:lnTo>
                <a:lnTo>
                  <a:pt x="27060" y="66710"/>
                </a:lnTo>
                <a:lnTo>
                  <a:pt x="27140" y="66670"/>
                </a:lnTo>
                <a:lnTo>
                  <a:pt x="27100" y="66580"/>
                </a:lnTo>
                <a:lnTo>
                  <a:pt x="27040" y="66530"/>
                </a:lnTo>
                <a:lnTo>
                  <a:pt x="26970" y="66480"/>
                </a:lnTo>
                <a:lnTo>
                  <a:pt x="26930" y="66430"/>
                </a:lnTo>
                <a:lnTo>
                  <a:pt x="26920" y="66350"/>
                </a:lnTo>
                <a:lnTo>
                  <a:pt x="26930" y="66250"/>
                </a:lnTo>
                <a:lnTo>
                  <a:pt x="26930" y="66160"/>
                </a:lnTo>
                <a:lnTo>
                  <a:pt x="26900" y="66080"/>
                </a:lnTo>
                <a:lnTo>
                  <a:pt x="26860" y="66070"/>
                </a:lnTo>
                <a:lnTo>
                  <a:pt x="26800" y="66100"/>
                </a:lnTo>
                <a:lnTo>
                  <a:pt x="26700" y="66150"/>
                </a:lnTo>
                <a:lnTo>
                  <a:pt x="26660" y="66100"/>
                </a:lnTo>
                <a:lnTo>
                  <a:pt x="26600" y="66050"/>
                </a:lnTo>
                <a:lnTo>
                  <a:pt x="26540" y="66040"/>
                </a:lnTo>
                <a:lnTo>
                  <a:pt x="26490" y="66000"/>
                </a:lnTo>
                <a:lnTo>
                  <a:pt x="26380" y="65940"/>
                </a:lnTo>
                <a:lnTo>
                  <a:pt x="26330" y="65910"/>
                </a:lnTo>
                <a:lnTo>
                  <a:pt x="26200" y="65830"/>
                </a:lnTo>
                <a:lnTo>
                  <a:pt x="26130" y="65750"/>
                </a:lnTo>
                <a:lnTo>
                  <a:pt x="26080" y="65680"/>
                </a:lnTo>
                <a:lnTo>
                  <a:pt x="26110" y="65590"/>
                </a:lnTo>
                <a:lnTo>
                  <a:pt x="26150" y="65540"/>
                </a:lnTo>
                <a:lnTo>
                  <a:pt x="26230" y="65510"/>
                </a:lnTo>
                <a:lnTo>
                  <a:pt x="26320" y="65490"/>
                </a:lnTo>
                <a:lnTo>
                  <a:pt x="26410" y="65400"/>
                </a:lnTo>
                <a:lnTo>
                  <a:pt x="26490" y="65250"/>
                </a:lnTo>
                <a:lnTo>
                  <a:pt x="26560" y="65160"/>
                </a:lnTo>
                <a:lnTo>
                  <a:pt x="26690" y="65030"/>
                </a:lnTo>
                <a:lnTo>
                  <a:pt x="26800" y="64910"/>
                </a:lnTo>
                <a:lnTo>
                  <a:pt x="26870" y="64830"/>
                </a:lnTo>
                <a:lnTo>
                  <a:pt x="26970" y="64750"/>
                </a:lnTo>
                <a:lnTo>
                  <a:pt x="27210" y="64690"/>
                </a:lnTo>
                <a:lnTo>
                  <a:pt x="27320" y="64710"/>
                </a:lnTo>
                <a:lnTo>
                  <a:pt x="27410" y="64700"/>
                </a:lnTo>
                <a:lnTo>
                  <a:pt x="27520" y="64730"/>
                </a:lnTo>
                <a:lnTo>
                  <a:pt x="27620" y="64770"/>
                </a:lnTo>
                <a:lnTo>
                  <a:pt x="27720" y="64800"/>
                </a:lnTo>
                <a:lnTo>
                  <a:pt x="27890" y="64810"/>
                </a:lnTo>
                <a:lnTo>
                  <a:pt x="28010" y="64830"/>
                </a:lnTo>
                <a:lnTo>
                  <a:pt x="28150" y="64850"/>
                </a:lnTo>
                <a:lnTo>
                  <a:pt x="28180" y="64860"/>
                </a:lnTo>
                <a:lnTo>
                  <a:pt x="28210" y="64910"/>
                </a:lnTo>
                <a:lnTo>
                  <a:pt x="28260" y="64940"/>
                </a:lnTo>
                <a:lnTo>
                  <a:pt x="28310" y="64960"/>
                </a:lnTo>
                <a:lnTo>
                  <a:pt x="28360" y="64950"/>
                </a:lnTo>
                <a:lnTo>
                  <a:pt x="28360" y="64880"/>
                </a:lnTo>
                <a:lnTo>
                  <a:pt x="28370" y="64840"/>
                </a:lnTo>
                <a:lnTo>
                  <a:pt x="28380" y="64760"/>
                </a:lnTo>
                <a:lnTo>
                  <a:pt x="28450" y="64680"/>
                </a:lnTo>
                <a:lnTo>
                  <a:pt x="28490" y="64550"/>
                </a:lnTo>
                <a:lnTo>
                  <a:pt x="28450" y="64470"/>
                </a:lnTo>
                <a:lnTo>
                  <a:pt x="28460" y="64400"/>
                </a:lnTo>
                <a:lnTo>
                  <a:pt x="28460" y="64380"/>
                </a:lnTo>
                <a:lnTo>
                  <a:pt x="28480" y="64350"/>
                </a:lnTo>
                <a:lnTo>
                  <a:pt x="28490" y="64320"/>
                </a:lnTo>
                <a:lnTo>
                  <a:pt x="28490" y="64280"/>
                </a:lnTo>
                <a:lnTo>
                  <a:pt x="28480" y="64250"/>
                </a:lnTo>
                <a:lnTo>
                  <a:pt x="28460" y="64270"/>
                </a:lnTo>
                <a:lnTo>
                  <a:pt x="28430" y="64330"/>
                </a:lnTo>
                <a:lnTo>
                  <a:pt x="28360" y="64370"/>
                </a:lnTo>
                <a:lnTo>
                  <a:pt x="28260" y="64370"/>
                </a:lnTo>
                <a:lnTo>
                  <a:pt x="28230" y="64300"/>
                </a:lnTo>
                <a:lnTo>
                  <a:pt x="28230" y="64210"/>
                </a:lnTo>
                <a:lnTo>
                  <a:pt x="28250" y="64100"/>
                </a:lnTo>
                <a:lnTo>
                  <a:pt x="28250" y="64030"/>
                </a:lnTo>
                <a:lnTo>
                  <a:pt x="28280" y="63900"/>
                </a:lnTo>
                <a:lnTo>
                  <a:pt x="28290" y="63840"/>
                </a:lnTo>
                <a:lnTo>
                  <a:pt x="28270" y="63800"/>
                </a:lnTo>
                <a:lnTo>
                  <a:pt x="28230" y="63750"/>
                </a:lnTo>
                <a:lnTo>
                  <a:pt x="28180" y="63700"/>
                </a:lnTo>
                <a:lnTo>
                  <a:pt x="28130" y="63680"/>
                </a:lnTo>
                <a:lnTo>
                  <a:pt x="28070" y="63720"/>
                </a:lnTo>
                <a:lnTo>
                  <a:pt x="28030" y="63780"/>
                </a:lnTo>
                <a:lnTo>
                  <a:pt x="27980" y="63940"/>
                </a:lnTo>
                <a:lnTo>
                  <a:pt x="27920" y="63970"/>
                </a:lnTo>
                <a:lnTo>
                  <a:pt x="27880" y="63930"/>
                </a:lnTo>
                <a:lnTo>
                  <a:pt x="27880" y="63830"/>
                </a:lnTo>
                <a:lnTo>
                  <a:pt x="27860" y="63690"/>
                </a:lnTo>
                <a:lnTo>
                  <a:pt x="27800" y="63510"/>
                </a:lnTo>
                <a:lnTo>
                  <a:pt x="27750" y="63270"/>
                </a:lnTo>
                <a:lnTo>
                  <a:pt x="27710" y="63100"/>
                </a:lnTo>
                <a:lnTo>
                  <a:pt x="27690" y="62880"/>
                </a:lnTo>
                <a:lnTo>
                  <a:pt x="27750" y="62760"/>
                </a:lnTo>
                <a:lnTo>
                  <a:pt x="27810" y="62620"/>
                </a:lnTo>
                <a:lnTo>
                  <a:pt x="27850" y="62490"/>
                </a:lnTo>
                <a:lnTo>
                  <a:pt x="27990" y="62430"/>
                </a:lnTo>
                <a:lnTo>
                  <a:pt x="28030" y="62290"/>
                </a:lnTo>
                <a:lnTo>
                  <a:pt x="28180" y="62020"/>
                </a:lnTo>
                <a:lnTo>
                  <a:pt x="28290" y="61800"/>
                </a:lnTo>
                <a:lnTo>
                  <a:pt x="28350" y="61650"/>
                </a:lnTo>
                <a:lnTo>
                  <a:pt x="28420" y="61570"/>
                </a:lnTo>
                <a:lnTo>
                  <a:pt x="28390" y="61650"/>
                </a:lnTo>
                <a:lnTo>
                  <a:pt x="28390" y="61740"/>
                </a:lnTo>
                <a:lnTo>
                  <a:pt x="28400" y="61820"/>
                </a:lnTo>
                <a:lnTo>
                  <a:pt x="28420" y="61910"/>
                </a:lnTo>
                <a:lnTo>
                  <a:pt x="28500" y="61680"/>
                </a:lnTo>
                <a:lnTo>
                  <a:pt x="28540" y="61430"/>
                </a:lnTo>
                <a:lnTo>
                  <a:pt x="28600" y="61330"/>
                </a:lnTo>
                <a:lnTo>
                  <a:pt x="28690" y="61360"/>
                </a:lnTo>
                <a:lnTo>
                  <a:pt x="28820" y="61200"/>
                </a:lnTo>
                <a:lnTo>
                  <a:pt x="28940" y="61050"/>
                </a:lnTo>
                <a:lnTo>
                  <a:pt x="29070" y="60870"/>
                </a:lnTo>
                <a:lnTo>
                  <a:pt x="29170" y="60830"/>
                </a:lnTo>
                <a:lnTo>
                  <a:pt x="29260" y="60740"/>
                </a:lnTo>
                <a:lnTo>
                  <a:pt x="29370" y="60640"/>
                </a:lnTo>
                <a:lnTo>
                  <a:pt x="29500" y="60560"/>
                </a:lnTo>
                <a:lnTo>
                  <a:pt x="29560" y="60560"/>
                </a:lnTo>
                <a:lnTo>
                  <a:pt x="29610" y="60680"/>
                </a:lnTo>
                <a:lnTo>
                  <a:pt x="29670" y="60820"/>
                </a:lnTo>
                <a:lnTo>
                  <a:pt x="29750" y="60950"/>
                </a:lnTo>
                <a:lnTo>
                  <a:pt x="29850" y="61090"/>
                </a:lnTo>
                <a:lnTo>
                  <a:pt x="29970" y="61100"/>
                </a:lnTo>
                <a:lnTo>
                  <a:pt x="29910" y="60920"/>
                </a:lnTo>
                <a:lnTo>
                  <a:pt x="29880" y="60780"/>
                </a:lnTo>
                <a:lnTo>
                  <a:pt x="29890" y="60620"/>
                </a:lnTo>
                <a:lnTo>
                  <a:pt x="29930" y="60550"/>
                </a:lnTo>
                <a:lnTo>
                  <a:pt x="30000" y="60480"/>
                </a:lnTo>
                <a:lnTo>
                  <a:pt x="30060" y="60570"/>
                </a:lnTo>
                <a:lnTo>
                  <a:pt x="30100" y="60720"/>
                </a:lnTo>
                <a:lnTo>
                  <a:pt x="30070" y="60840"/>
                </a:lnTo>
                <a:lnTo>
                  <a:pt x="30120" y="60920"/>
                </a:lnTo>
                <a:lnTo>
                  <a:pt x="30160" y="61030"/>
                </a:lnTo>
                <a:lnTo>
                  <a:pt x="30200" y="61120"/>
                </a:lnTo>
                <a:lnTo>
                  <a:pt x="30280" y="61200"/>
                </a:lnTo>
                <a:lnTo>
                  <a:pt x="30320" y="61230"/>
                </a:lnTo>
                <a:lnTo>
                  <a:pt x="30500" y="61320"/>
                </a:lnTo>
                <a:lnTo>
                  <a:pt x="30580" y="61350"/>
                </a:lnTo>
                <a:lnTo>
                  <a:pt x="30630" y="61340"/>
                </a:lnTo>
                <a:lnTo>
                  <a:pt x="30720" y="61290"/>
                </a:lnTo>
                <a:lnTo>
                  <a:pt x="30820" y="61260"/>
                </a:lnTo>
                <a:lnTo>
                  <a:pt x="30820" y="61230"/>
                </a:lnTo>
                <a:lnTo>
                  <a:pt x="30820" y="61190"/>
                </a:lnTo>
                <a:lnTo>
                  <a:pt x="30820" y="61160"/>
                </a:lnTo>
                <a:lnTo>
                  <a:pt x="30820" y="61150"/>
                </a:lnTo>
                <a:lnTo>
                  <a:pt x="30830" y="61120"/>
                </a:lnTo>
                <a:lnTo>
                  <a:pt x="30840" y="61100"/>
                </a:lnTo>
                <a:lnTo>
                  <a:pt x="30840" y="60920"/>
                </a:lnTo>
                <a:lnTo>
                  <a:pt x="30820" y="60840"/>
                </a:lnTo>
                <a:lnTo>
                  <a:pt x="30800" y="60760"/>
                </a:lnTo>
                <a:lnTo>
                  <a:pt x="30750" y="60680"/>
                </a:lnTo>
                <a:lnTo>
                  <a:pt x="30720" y="60590"/>
                </a:lnTo>
                <a:lnTo>
                  <a:pt x="30770" y="60540"/>
                </a:lnTo>
                <a:lnTo>
                  <a:pt x="30880" y="60560"/>
                </a:lnTo>
                <a:close/>
                <a:moveTo>
                  <a:pt x="30590" y="60660"/>
                </a:moveTo>
                <a:lnTo>
                  <a:pt x="30600" y="60690"/>
                </a:lnTo>
                <a:lnTo>
                  <a:pt x="30720" y="60830"/>
                </a:lnTo>
                <a:lnTo>
                  <a:pt x="30760" y="60940"/>
                </a:lnTo>
                <a:lnTo>
                  <a:pt x="30770" y="61110"/>
                </a:lnTo>
                <a:lnTo>
                  <a:pt x="30710" y="61250"/>
                </a:lnTo>
                <a:lnTo>
                  <a:pt x="30570" y="61290"/>
                </a:lnTo>
                <a:lnTo>
                  <a:pt x="30460" y="61220"/>
                </a:lnTo>
                <a:lnTo>
                  <a:pt x="30320" y="61080"/>
                </a:lnTo>
                <a:lnTo>
                  <a:pt x="30210" y="60930"/>
                </a:lnTo>
                <a:lnTo>
                  <a:pt x="30160" y="60820"/>
                </a:lnTo>
                <a:lnTo>
                  <a:pt x="30180" y="60750"/>
                </a:lnTo>
                <a:lnTo>
                  <a:pt x="30210" y="60720"/>
                </a:lnTo>
                <a:lnTo>
                  <a:pt x="30240" y="60690"/>
                </a:lnTo>
                <a:lnTo>
                  <a:pt x="30270" y="60640"/>
                </a:lnTo>
                <a:lnTo>
                  <a:pt x="30230" y="60580"/>
                </a:lnTo>
                <a:lnTo>
                  <a:pt x="30160" y="60450"/>
                </a:lnTo>
                <a:lnTo>
                  <a:pt x="30170" y="60390"/>
                </a:lnTo>
                <a:lnTo>
                  <a:pt x="30220" y="60360"/>
                </a:lnTo>
                <a:lnTo>
                  <a:pt x="30300" y="60410"/>
                </a:lnTo>
                <a:lnTo>
                  <a:pt x="30420" y="60370"/>
                </a:lnTo>
                <a:lnTo>
                  <a:pt x="30520" y="60430"/>
                </a:lnTo>
                <a:lnTo>
                  <a:pt x="30550" y="60520"/>
                </a:lnTo>
                <a:lnTo>
                  <a:pt x="30590" y="60570"/>
                </a:lnTo>
                <a:lnTo>
                  <a:pt x="30600" y="60630"/>
                </a:lnTo>
                <a:lnTo>
                  <a:pt x="30590" y="60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