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Me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410" y="49030"/>
                </a:moveTo>
                <a:lnTo>
                  <a:pt x="66390" y="56940"/>
                </a:lnTo>
                <a:lnTo>
                  <a:pt x="66390" y="59440"/>
                </a:lnTo>
                <a:lnTo>
                  <a:pt x="66290" y="59460"/>
                </a:lnTo>
                <a:lnTo>
                  <a:pt x="66180" y="59410"/>
                </a:lnTo>
                <a:lnTo>
                  <a:pt x="66150" y="59400"/>
                </a:lnTo>
                <a:lnTo>
                  <a:pt x="66110" y="59440"/>
                </a:lnTo>
                <a:lnTo>
                  <a:pt x="66060" y="59460"/>
                </a:lnTo>
                <a:lnTo>
                  <a:pt x="66010" y="59450"/>
                </a:lnTo>
                <a:lnTo>
                  <a:pt x="65960" y="59410"/>
                </a:lnTo>
                <a:lnTo>
                  <a:pt x="65900" y="59370"/>
                </a:lnTo>
                <a:lnTo>
                  <a:pt x="65860" y="59360"/>
                </a:lnTo>
                <a:lnTo>
                  <a:pt x="65680" y="59490"/>
                </a:lnTo>
                <a:lnTo>
                  <a:pt x="65620" y="59510"/>
                </a:lnTo>
                <a:lnTo>
                  <a:pt x="65570" y="59510"/>
                </a:lnTo>
                <a:lnTo>
                  <a:pt x="65510" y="59470"/>
                </a:lnTo>
                <a:lnTo>
                  <a:pt x="65460" y="59460"/>
                </a:lnTo>
                <a:lnTo>
                  <a:pt x="65370" y="59460"/>
                </a:lnTo>
                <a:lnTo>
                  <a:pt x="65330" y="59420"/>
                </a:lnTo>
                <a:lnTo>
                  <a:pt x="65290" y="59360"/>
                </a:lnTo>
                <a:lnTo>
                  <a:pt x="65270" y="59290"/>
                </a:lnTo>
                <a:lnTo>
                  <a:pt x="65230" y="59250"/>
                </a:lnTo>
                <a:lnTo>
                  <a:pt x="65180" y="59250"/>
                </a:lnTo>
                <a:lnTo>
                  <a:pt x="65150" y="59300"/>
                </a:lnTo>
                <a:lnTo>
                  <a:pt x="65120" y="59430"/>
                </a:lnTo>
                <a:lnTo>
                  <a:pt x="65090" y="59480"/>
                </a:lnTo>
                <a:lnTo>
                  <a:pt x="65040" y="59490"/>
                </a:lnTo>
                <a:lnTo>
                  <a:pt x="64990" y="59450"/>
                </a:lnTo>
                <a:lnTo>
                  <a:pt x="64950" y="59410"/>
                </a:lnTo>
                <a:lnTo>
                  <a:pt x="64900" y="59410"/>
                </a:lnTo>
                <a:lnTo>
                  <a:pt x="64870" y="59440"/>
                </a:lnTo>
                <a:lnTo>
                  <a:pt x="64860" y="59490"/>
                </a:lnTo>
                <a:lnTo>
                  <a:pt x="64840" y="59540"/>
                </a:lnTo>
                <a:lnTo>
                  <a:pt x="64780" y="59550"/>
                </a:lnTo>
                <a:lnTo>
                  <a:pt x="64680" y="59510"/>
                </a:lnTo>
                <a:lnTo>
                  <a:pt x="64510" y="59400"/>
                </a:lnTo>
                <a:lnTo>
                  <a:pt x="64470" y="59400"/>
                </a:lnTo>
                <a:lnTo>
                  <a:pt x="64400" y="59510"/>
                </a:lnTo>
                <a:lnTo>
                  <a:pt x="64340" y="59520"/>
                </a:lnTo>
                <a:lnTo>
                  <a:pt x="64230" y="59490"/>
                </a:lnTo>
                <a:lnTo>
                  <a:pt x="64130" y="59470"/>
                </a:lnTo>
                <a:lnTo>
                  <a:pt x="63990" y="59490"/>
                </a:lnTo>
                <a:lnTo>
                  <a:pt x="63920" y="59490"/>
                </a:lnTo>
                <a:lnTo>
                  <a:pt x="63870" y="59510"/>
                </a:lnTo>
                <a:lnTo>
                  <a:pt x="63830" y="59550"/>
                </a:lnTo>
                <a:lnTo>
                  <a:pt x="63780" y="59610"/>
                </a:lnTo>
                <a:lnTo>
                  <a:pt x="63560" y="59710"/>
                </a:lnTo>
                <a:lnTo>
                  <a:pt x="63450" y="59690"/>
                </a:lnTo>
                <a:lnTo>
                  <a:pt x="63430" y="59630"/>
                </a:lnTo>
                <a:lnTo>
                  <a:pt x="63440" y="59500"/>
                </a:lnTo>
                <a:lnTo>
                  <a:pt x="63420" y="59470"/>
                </a:lnTo>
                <a:lnTo>
                  <a:pt x="63390" y="59470"/>
                </a:lnTo>
                <a:lnTo>
                  <a:pt x="63350" y="59510"/>
                </a:lnTo>
                <a:lnTo>
                  <a:pt x="63310" y="59550"/>
                </a:lnTo>
                <a:lnTo>
                  <a:pt x="63250" y="59580"/>
                </a:lnTo>
                <a:lnTo>
                  <a:pt x="63180" y="59560"/>
                </a:lnTo>
                <a:lnTo>
                  <a:pt x="62990" y="59380"/>
                </a:lnTo>
                <a:lnTo>
                  <a:pt x="62950" y="59370"/>
                </a:lnTo>
                <a:lnTo>
                  <a:pt x="62920" y="59410"/>
                </a:lnTo>
                <a:lnTo>
                  <a:pt x="62930" y="59560"/>
                </a:lnTo>
                <a:lnTo>
                  <a:pt x="62910" y="59650"/>
                </a:lnTo>
                <a:lnTo>
                  <a:pt x="62870" y="59700"/>
                </a:lnTo>
                <a:lnTo>
                  <a:pt x="62810" y="59680"/>
                </a:lnTo>
                <a:lnTo>
                  <a:pt x="62780" y="59530"/>
                </a:lnTo>
                <a:lnTo>
                  <a:pt x="62740" y="59480"/>
                </a:lnTo>
                <a:lnTo>
                  <a:pt x="62700" y="59480"/>
                </a:lnTo>
                <a:lnTo>
                  <a:pt x="62630" y="59520"/>
                </a:lnTo>
                <a:lnTo>
                  <a:pt x="62580" y="59580"/>
                </a:lnTo>
                <a:lnTo>
                  <a:pt x="62470" y="59630"/>
                </a:lnTo>
                <a:lnTo>
                  <a:pt x="62030" y="59710"/>
                </a:lnTo>
                <a:lnTo>
                  <a:pt x="61950" y="59730"/>
                </a:lnTo>
                <a:lnTo>
                  <a:pt x="61930" y="59730"/>
                </a:lnTo>
                <a:lnTo>
                  <a:pt x="61910" y="59750"/>
                </a:lnTo>
                <a:lnTo>
                  <a:pt x="61890" y="59760"/>
                </a:lnTo>
                <a:lnTo>
                  <a:pt x="61820" y="59770"/>
                </a:lnTo>
                <a:lnTo>
                  <a:pt x="61750" y="59790"/>
                </a:lnTo>
                <a:lnTo>
                  <a:pt x="61680" y="59790"/>
                </a:lnTo>
                <a:lnTo>
                  <a:pt x="61640" y="59730"/>
                </a:lnTo>
                <a:lnTo>
                  <a:pt x="61620" y="59750"/>
                </a:lnTo>
                <a:lnTo>
                  <a:pt x="61560" y="59700"/>
                </a:lnTo>
                <a:lnTo>
                  <a:pt x="61370" y="59680"/>
                </a:lnTo>
                <a:lnTo>
                  <a:pt x="61250" y="59650"/>
                </a:lnTo>
                <a:lnTo>
                  <a:pt x="61180" y="59590"/>
                </a:lnTo>
                <a:lnTo>
                  <a:pt x="61110" y="59470"/>
                </a:lnTo>
                <a:lnTo>
                  <a:pt x="61030" y="59450"/>
                </a:lnTo>
                <a:lnTo>
                  <a:pt x="60930" y="59480"/>
                </a:lnTo>
                <a:lnTo>
                  <a:pt x="60730" y="59520"/>
                </a:lnTo>
                <a:lnTo>
                  <a:pt x="60670" y="59550"/>
                </a:lnTo>
                <a:lnTo>
                  <a:pt x="60650" y="59620"/>
                </a:lnTo>
                <a:lnTo>
                  <a:pt x="60650" y="59710"/>
                </a:lnTo>
                <a:lnTo>
                  <a:pt x="60670" y="59800"/>
                </a:lnTo>
                <a:lnTo>
                  <a:pt x="60670" y="59920"/>
                </a:lnTo>
                <a:lnTo>
                  <a:pt x="60660" y="59920"/>
                </a:lnTo>
                <a:lnTo>
                  <a:pt x="60590" y="59910"/>
                </a:lnTo>
                <a:lnTo>
                  <a:pt x="60530" y="59930"/>
                </a:lnTo>
                <a:lnTo>
                  <a:pt x="60460" y="59970"/>
                </a:lnTo>
                <a:lnTo>
                  <a:pt x="60390" y="60020"/>
                </a:lnTo>
                <a:lnTo>
                  <a:pt x="60380" y="60050"/>
                </a:lnTo>
                <a:lnTo>
                  <a:pt x="60390" y="60100"/>
                </a:lnTo>
                <a:lnTo>
                  <a:pt x="60390" y="60210"/>
                </a:lnTo>
                <a:lnTo>
                  <a:pt x="60370" y="60310"/>
                </a:lnTo>
                <a:lnTo>
                  <a:pt x="60350" y="60280"/>
                </a:lnTo>
                <a:lnTo>
                  <a:pt x="60290" y="60110"/>
                </a:lnTo>
                <a:lnTo>
                  <a:pt x="60210" y="60030"/>
                </a:lnTo>
                <a:lnTo>
                  <a:pt x="60150" y="60040"/>
                </a:lnTo>
                <a:lnTo>
                  <a:pt x="60110" y="60100"/>
                </a:lnTo>
                <a:lnTo>
                  <a:pt x="60080" y="60210"/>
                </a:lnTo>
                <a:lnTo>
                  <a:pt x="59880" y="60090"/>
                </a:lnTo>
                <a:lnTo>
                  <a:pt x="59790" y="60100"/>
                </a:lnTo>
                <a:lnTo>
                  <a:pt x="59590" y="60280"/>
                </a:lnTo>
                <a:lnTo>
                  <a:pt x="59510" y="60320"/>
                </a:lnTo>
                <a:lnTo>
                  <a:pt x="59420" y="60340"/>
                </a:lnTo>
                <a:lnTo>
                  <a:pt x="59240" y="60360"/>
                </a:lnTo>
                <a:lnTo>
                  <a:pt x="59200" y="60380"/>
                </a:lnTo>
                <a:lnTo>
                  <a:pt x="59080" y="60470"/>
                </a:lnTo>
                <a:lnTo>
                  <a:pt x="59050" y="60470"/>
                </a:lnTo>
                <a:lnTo>
                  <a:pt x="59020" y="60460"/>
                </a:lnTo>
                <a:lnTo>
                  <a:pt x="58960" y="60450"/>
                </a:lnTo>
                <a:lnTo>
                  <a:pt x="58920" y="60440"/>
                </a:lnTo>
                <a:lnTo>
                  <a:pt x="58880" y="60420"/>
                </a:lnTo>
                <a:lnTo>
                  <a:pt x="58840" y="60420"/>
                </a:lnTo>
                <a:lnTo>
                  <a:pt x="58830" y="60470"/>
                </a:lnTo>
                <a:lnTo>
                  <a:pt x="58840" y="60490"/>
                </a:lnTo>
                <a:lnTo>
                  <a:pt x="58870" y="60520"/>
                </a:lnTo>
                <a:lnTo>
                  <a:pt x="58910" y="60540"/>
                </a:lnTo>
                <a:lnTo>
                  <a:pt x="58930" y="60560"/>
                </a:lnTo>
                <a:lnTo>
                  <a:pt x="58930" y="60590"/>
                </a:lnTo>
                <a:lnTo>
                  <a:pt x="58800" y="60590"/>
                </a:lnTo>
                <a:lnTo>
                  <a:pt x="58740" y="60650"/>
                </a:lnTo>
                <a:lnTo>
                  <a:pt x="58730" y="60760"/>
                </a:lnTo>
                <a:lnTo>
                  <a:pt x="58730" y="60910"/>
                </a:lnTo>
                <a:lnTo>
                  <a:pt x="58670" y="60880"/>
                </a:lnTo>
                <a:lnTo>
                  <a:pt x="58650" y="60870"/>
                </a:lnTo>
                <a:lnTo>
                  <a:pt x="58690" y="60870"/>
                </a:lnTo>
                <a:lnTo>
                  <a:pt x="58610" y="60730"/>
                </a:lnTo>
                <a:lnTo>
                  <a:pt x="58560" y="60700"/>
                </a:lnTo>
                <a:lnTo>
                  <a:pt x="58480" y="60760"/>
                </a:lnTo>
                <a:lnTo>
                  <a:pt x="58450" y="60970"/>
                </a:lnTo>
                <a:lnTo>
                  <a:pt x="58400" y="60990"/>
                </a:lnTo>
                <a:lnTo>
                  <a:pt x="58360" y="60970"/>
                </a:lnTo>
                <a:lnTo>
                  <a:pt x="58350" y="60930"/>
                </a:lnTo>
                <a:lnTo>
                  <a:pt x="58320" y="60760"/>
                </a:lnTo>
                <a:lnTo>
                  <a:pt x="58250" y="60730"/>
                </a:lnTo>
                <a:lnTo>
                  <a:pt x="58080" y="60760"/>
                </a:lnTo>
                <a:lnTo>
                  <a:pt x="58030" y="60820"/>
                </a:lnTo>
                <a:lnTo>
                  <a:pt x="57980" y="60930"/>
                </a:lnTo>
                <a:lnTo>
                  <a:pt x="57910" y="61010"/>
                </a:lnTo>
                <a:lnTo>
                  <a:pt x="57790" y="60970"/>
                </a:lnTo>
                <a:lnTo>
                  <a:pt x="57740" y="60900"/>
                </a:lnTo>
                <a:lnTo>
                  <a:pt x="57690" y="60870"/>
                </a:lnTo>
                <a:lnTo>
                  <a:pt x="57640" y="60800"/>
                </a:lnTo>
                <a:lnTo>
                  <a:pt x="57590" y="60790"/>
                </a:lnTo>
                <a:lnTo>
                  <a:pt x="57490" y="60820"/>
                </a:lnTo>
                <a:lnTo>
                  <a:pt x="57060" y="61070"/>
                </a:lnTo>
                <a:lnTo>
                  <a:pt x="57020" y="61140"/>
                </a:lnTo>
                <a:lnTo>
                  <a:pt x="56990" y="61190"/>
                </a:lnTo>
                <a:lnTo>
                  <a:pt x="56900" y="61240"/>
                </a:lnTo>
                <a:lnTo>
                  <a:pt x="56870" y="61320"/>
                </a:lnTo>
                <a:lnTo>
                  <a:pt x="56900" y="61350"/>
                </a:lnTo>
                <a:lnTo>
                  <a:pt x="56930" y="61380"/>
                </a:lnTo>
                <a:lnTo>
                  <a:pt x="56950" y="61430"/>
                </a:lnTo>
                <a:lnTo>
                  <a:pt x="56930" y="61470"/>
                </a:lnTo>
                <a:lnTo>
                  <a:pt x="56820" y="61490"/>
                </a:lnTo>
                <a:lnTo>
                  <a:pt x="56780" y="61540"/>
                </a:lnTo>
                <a:lnTo>
                  <a:pt x="56740" y="61590"/>
                </a:lnTo>
                <a:lnTo>
                  <a:pt x="56650" y="61630"/>
                </a:lnTo>
                <a:lnTo>
                  <a:pt x="56550" y="61720"/>
                </a:lnTo>
                <a:lnTo>
                  <a:pt x="56480" y="61760"/>
                </a:lnTo>
                <a:lnTo>
                  <a:pt x="56430" y="61750"/>
                </a:lnTo>
                <a:lnTo>
                  <a:pt x="56400" y="61730"/>
                </a:lnTo>
                <a:lnTo>
                  <a:pt x="56350" y="61720"/>
                </a:lnTo>
                <a:lnTo>
                  <a:pt x="56270" y="61750"/>
                </a:lnTo>
                <a:lnTo>
                  <a:pt x="56170" y="61830"/>
                </a:lnTo>
                <a:lnTo>
                  <a:pt x="56100" y="61900"/>
                </a:lnTo>
                <a:lnTo>
                  <a:pt x="56060" y="61910"/>
                </a:lnTo>
                <a:lnTo>
                  <a:pt x="56020" y="61880"/>
                </a:lnTo>
                <a:lnTo>
                  <a:pt x="55990" y="61860"/>
                </a:lnTo>
                <a:lnTo>
                  <a:pt x="55950" y="61850"/>
                </a:lnTo>
                <a:lnTo>
                  <a:pt x="55920" y="61870"/>
                </a:lnTo>
                <a:lnTo>
                  <a:pt x="55920" y="61950"/>
                </a:lnTo>
                <a:lnTo>
                  <a:pt x="55900" y="61990"/>
                </a:lnTo>
                <a:lnTo>
                  <a:pt x="55850" y="62010"/>
                </a:lnTo>
                <a:lnTo>
                  <a:pt x="55800" y="62010"/>
                </a:lnTo>
                <a:lnTo>
                  <a:pt x="55760" y="61980"/>
                </a:lnTo>
                <a:lnTo>
                  <a:pt x="55750" y="61940"/>
                </a:lnTo>
                <a:lnTo>
                  <a:pt x="55730" y="61900"/>
                </a:lnTo>
                <a:lnTo>
                  <a:pt x="55700" y="61890"/>
                </a:lnTo>
                <a:lnTo>
                  <a:pt x="55580" y="61910"/>
                </a:lnTo>
                <a:lnTo>
                  <a:pt x="55490" y="61870"/>
                </a:lnTo>
                <a:lnTo>
                  <a:pt x="55330" y="61960"/>
                </a:lnTo>
                <a:lnTo>
                  <a:pt x="55330" y="61990"/>
                </a:lnTo>
                <a:lnTo>
                  <a:pt x="55360" y="62030"/>
                </a:lnTo>
                <a:lnTo>
                  <a:pt x="55360" y="62070"/>
                </a:lnTo>
                <a:lnTo>
                  <a:pt x="55310" y="62100"/>
                </a:lnTo>
                <a:lnTo>
                  <a:pt x="55190" y="62110"/>
                </a:lnTo>
                <a:lnTo>
                  <a:pt x="55100" y="62130"/>
                </a:lnTo>
                <a:lnTo>
                  <a:pt x="54970" y="62080"/>
                </a:lnTo>
                <a:lnTo>
                  <a:pt x="54930" y="62100"/>
                </a:lnTo>
                <a:lnTo>
                  <a:pt x="54910" y="62130"/>
                </a:lnTo>
                <a:lnTo>
                  <a:pt x="54880" y="62170"/>
                </a:lnTo>
                <a:lnTo>
                  <a:pt x="54840" y="62180"/>
                </a:lnTo>
                <a:lnTo>
                  <a:pt x="54820" y="62150"/>
                </a:lnTo>
                <a:lnTo>
                  <a:pt x="54830" y="62070"/>
                </a:lnTo>
                <a:lnTo>
                  <a:pt x="54800" y="62050"/>
                </a:lnTo>
                <a:lnTo>
                  <a:pt x="54740" y="62050"/>
                </a:lnTo>
                <a:lnTo>
                  <a:pt x="54710" y="62090"/>
                </a:lnTo>
                <a:lnTo>
                  <a:pt x="54690" y="62140"/>
                </a:lnTo>
                <a:lnTo>
                  <a:pt x="54670" y="62170"/>
                </a:lnTo>
                <a:lnTo>
                  <a:pt x="54650" y="62170"/>
                </a:lnTo>
                <a:lnTo>
                  <a:pt x="54620" y="62120"/>
                </a:lnTo>
                <a:lnTo>
                  <a:pt x="54580" y="62100"/>
                </a:lnTo>
                <a:lnTo>
                  <a:pt x="54490" y="62100"/>
                </a:lnTo>
                <a:lnTo>
                  <a:pt x="54450" y="62140"/>
                </a:lnTo>
                <a:lnTo>
                  <a:pt x="54420" y="62170"/>
                </a:lnTo>
                <a:lnTo>
                  <a:pt x="54400" y="62160"/>
                </a:lnTo>
                <a:lnTo>
                  <a:pt x="54380" y="62120"/>
                </a:lnTo>
                <a:lnTo>
                  <a:pt x="54380" y="62060"/>
                </a:lnTo>
                <a:lnTo>
                  <a:pt x="54390" y="62010"/>
                </a:lnTo>
                <a:lnTo>
                  <a:pt x="54330" y="61890"/>
                </a:lnTo>
                <a:lnTo>
                  <a:pt x="54300" y="62050"/>
                </a:lnTo>
                <a:lnTo>
                  <a:pt x="54280" y="62080"/>
                </a:lnTo>
                <a:lnTo>
                  <a:pt x="54240" y="62070"/>
                </a:lnTo>
                <a:lnTo>
                  <a:pt x="54210" y="62050"/>
                </a:lnTo>
                <a:lnTo>
                  <a:pt x="54160" y="62040"/>
                </a:lnTo>
                <a:lnTo>
                  <a:pt x="54000" y="62060"/>
                </a:lnTo>
                <a:lnTo>
                  <a:pt x="53970" y="62030"/>
                </a:lnTo>
                <a:lnTo>
                  <a:pt x="53920" y="61930"/>
                </a:lnTo>
                <a:lnTo>
                  <a:pt x="53900" y="61900"/>
                </a:lnTo>
                <a:lnTo>
                  <a:pt x="53860" y="61900"/>
                </a:lnTo>
                <a:lnTo>
                  <a:pt x="53710" y="62000"/>
                </a:lnTo>
                <a:lnTo>
                  <a:pt x="53660" y="62010"/>
                </a:lnTo>
                <a:lnTo>
                  <a:pt x="53620" y="62010"/>
                </a:lnTo>
                <a:lnTo>
                  <a:pt x="53590" y="61970"/>
                </a:lnTo>
                <a:lnTo>
                  <a:pt x="53590" y="61930"/>
                </a:lnTo>
                <a:lnTo>
                  <a:pt x="53580" y="61890"/>
                </a:lnTo>
                <a:lnTo>
                  <a:pt x="53550" y="61890"/>
                </a:lnTo>
                <a:lnTo>
                  <a:pt x="53510" y="61900"/>
                </a:lnTo>
                <a:lnTo>
                  <a:pt x="53450" y="61940"/>
                </a:lnTo>
                <a:lnTo>
                  <a:pt x="53410" y="61990"/>
                </a:lnTo>
                <a:lnTo>
                  <a:pt x="53410" y="62040"/>
                </a:lnTo>
                <a:lnTo>
                  <a:pt x="53420" y="62080"/>
                </a:lnTo>
                <a:lnTo>
                  <a:pt x="53420" y="62120"/>
                </a:lnTo>
                <a:lnTo>
                  <a:pt x="53390" y="62160"/>
                </a:lnTo>
                <a:lnTo>
                  <a:pt x="53340" y="62220"/>
                </a:lnTo>
                <a:lnTo>
                  <a:pt x="53300" y="62310"/>
                </a:lnTo>
                <a:lnTo>
                  <a:pt x="53270" y="62350"/>
                </a:lnTo>
                <a:lnTo>
                  <a:pt x="53240" y="62560"/>
                </a:lnTo>
                <a:lnTo>
                  <a:pt x="53250" y="63210"/>
                </a:lnTo>
                <a:lnTo>
                  <a:pt x="53230" y="65660"/>
                </a:lnTo>
                <a:lnTo>
                  <a:pt x="53160" y="65750"/>
                </a:lnTo>
                <a:lnTo>
                  <a:pt x="52740" y="65680"/>
                </a:lnTo>
                <a:lnTo>
                  <a:pt x="52260" y="65710"/>
                </a:lnTo>
                <a:lnTo>
                  <a:pt x="52070" y="65710"/>
                </a:lnTo>
                <a:lnTo>
                  <a:pt x="51930" y="65690"/>
                </a:lnTo>
                <a:lnTo>
                  <a:pt x="48930" y="64630"/>
                </a:lnTo>
                <a:lnTo>
                  <a:pt x="48730" y="64500"/>
                </a:lnTo>
                <a:lnTo>
                  <a:pt x="48550" y="64280"/>
                </a:lnTo>
                <a:lnTo>
                  <a:pt x="48440" y="64030"/>
                </a:lnTo>
                <a:lnTo>
                  <a:pt x="48390" y="63800"/>
                </a:lnTo>
                <a:lnTo>
                  <a:pt x="48400" y="63620"/>
                </a:lnTo>
                <a:lnTo>
                  <a:pt x="48450" y="63470"/>
                </a:lnTo>
                <a:lnTo>
                  <a:pt x="48540" y="63340"/>
                </a:lnTo>
                <a:lnTo>
                  <a:pt x="48660" y="63220"/>
                </a:lnTo>
                <a:lnTo>
                  <a:pt x="48730" y="63120"/>
                </a:lnTo>
                <a:lnTo>
                  <a:pt x="48770" y="63020"/>
                </a:lnTo>
                <a:lnTo>
                  <a:pt x="48760" y="62920"/>
                </a:lnTo>
                <a:lnTo>
                  <a:pt x="48710" y="62810"/>
                </a:lnTo>
                <a:lnTo>
                  <a:pt x="48630" y="62700"/>
                </a:lnTo>
                <a:lnTo>
                  <a:pt x="48330" y="62360"/>
                </a:lnTo>
                <a:lnTo>
                  <a:pt x="48250" y="62230"/>
                </a:lnTo>
                <a:lnTo>
                  <a:pt x="48200" y="62080"/>
                </a:lnTo>
                <a:lnTo>
                  <a:pt x="48180" y="61900"/>
                </a:lnTo>
                <a:lnTo>
                  <a:pt x="48180" y="61740"/>
                </a:lnTo>
                <a:lnTo>
                  <a:pt x="48220" y="61490"/>
                </a:lnTo>
                <a:lnTo>
                  <a:pt x="48500" y="60370"/>
                </a:lnTo>
                <a:lnTo>
                  <a:pt x="48500" y="60190"/>
                </a:lnTo>
                <a:lnTo>
                  <a:pt x="48430" y="60090"/>
                </a:lnTo>
                <a:lnTo>
                  <a:pt x="48340" y="60020"/>
                </a:lnTo>
                <a:lnTo>
                  <a:pt x="48240" y="59920"/>
                </a:lnTo>
                <a:lnTo>
                  <a:pt x="48160" y="59810"/>
                </a:lnTo>
                <a:lnTo>
                  <a:pt x="48020" y="59430"/>
                </a:lnTo>
                <a:lnTo>
                  <a:pt x="47970" y="59360"/>
                </a:lnTo>
                <a:lnTo>
                  <a:pt x="47910" y="59300"/>
                </a:lnTo>
                <a:lnTo>
                  <a:pt x="47820" y="59240"/>
                </a:lnTo>
                <a:lnTo>
                  <a:pt x="47720" y="59220"/>
                </a:lnTo>
                <a:lnTo>
                  <a:pt x="47480" y="59190"/>
                </a:lnTo>
                <a:lnTo>
                  <a:pt x="46970" y="59020"/>
                </a:lnTo>
                <a:lnTo>
                  <a:pt x="46980" y="58990"/>
                </a:lnTo>
                <a:lnTo>
                  <a:pt x="47110" y="58600"/>
                </a:lnTo>
                <a:lnTo>
                  <a:pt x="47290" y="58300"/>
                </a:lnTo>
                <a:lnTo>
                  <a:pt x="47340" y="58230"/>
                </a:lnTo>
                <a:lnTo>
                  <a:pt x="47460" y="58150"/>
                </a:lnTo>
                <a:lnTo>
                  <a:pt x="47600" y="58080"/>
                </a:lnTo>
                <a:lnTo>
                  <a:pt x="47730" y="57940"/>
                </a:lnTo>
                <a:lnTo>
                  <a:pt x="47970" y="57790"/>
                </a:lnTo>
                <a:lnTo>
                  <a:pt x="48070" y="57710"/>
                </a:lnTo>
                <a:lnTo>
                  <a:pt x="48220" y="57450"/>
                </a:lnTo>
                <a:lnTo>
                  <a:pt x="48270" y="57290"/>
                </a:lnTo>
                <a:lnTo>
                  <a:pt x="48290" y="57120"/>
                </a:lnTo>
                <a:lnTo>
                  <a:pt x="48310" y="56700"/>
                </a:lnTo>
                <a:lnTo>
                  <a:pt x="48340" y="56490"/>
                </a:lnTo>
                <a:lnTo>
                  <a:pt x="48400" y="56310"/>
                </a:lnTo>
                <a:lnTo>
                  <a:pt x="48770" y="55810"/>
                </a:lnTo>
                <a:lnTo>
                  <a:pt x="48880" y="55620"/>
                </a:lnTo>
                <a:lnTo>
                  <a:pt x="48990" y="55350"/>
                </a:lnTo>
                <a:lnTo>
                  <a:pt x="49020" y="55200"/>
                </a:lnTo>
                <a:lnTo>
                  <a:pt x="49160" y="55340"/>
                </a:lnTo>
                <a:lnTo>
                  <a:pt x="49310" y="55350"/>
                </a:lnTo>
                <a:lnTo>
                  <a:pt x="49350" y="55330"/>
                </a:lnTo>
                <a:lnTo>
                  <a:pt x="49370" y="55280"/>
                </a:lnTo>
                <a:lnTo>
                  <a:pt x="49380" y="55260"/>
                </a:lnTo>
                <a:lnTo>
                  <a:pt x="49420" y="55210"/>
                </a:lnTo>
                <a:lnTo>
                  <a:pt x="49480" y="55060"/>
                </a:lnTo>
                <a:lnTo>
                  <a:pt x="49810" y="54660"/>
                </a:lnTo>
                <a:lnTo>
                  <a:pt x="49910" y="54500"/>
                </a:lnTo>
                <a:lnTo>
                  <a:pt x="49950" y="54380"/>
                </a:lnTo>
                <a:lnTo>
                  <a:pt x="49950" y="54320"/>
                </a:lnTo>
                <a:lnTo>
                  <a:pt x="49950" y="54270"/>
                </a:lnTo>
                <a:lnTo>
                  <a:pt x="50000" y="54210"/>
                </a:lnTo>
                <a:lnTo>
                  <a:pt x="50090" y="54120"/>
                </a:lnTo>
                <a:lnTo>
                  <a:pt x="50220" y="53960"/>
                </a:lnTo>
                <a:lnTo>
                  <a:pt x="50280" y="53860"/>
                </a:lnTo>
                <a:lnTo>
                  <a:pt x="50380" y="53650"/>
                </a:lnTo>
                <a:lnTo>
                  <a:pt x="50460" y="53600"/>
                </a:lnTo>
                <a:lnTo>
                  <a:pt x="50730" y="53660"/>
                </a:lnTo>
                <a:lnTo>
                  <a:pt x="50890" y="53670"/>
                </a:lnTo>
                <a:lnTo>
                  <a:pt x="51140" y="53430"/>
                </a:lnTo>
                <a:lnTo>
                  <a:pt x="51320" y="53310"/>
                </a:lnTo>
                <a:lnTo>
                  <a:pt x="51400" y="53220"/>
                </a:lnTo>
                <a:lnTo>
                  <a:pt x="51490" y="53180"/>
                </a:lnTo>
                <a:lnTo>
                  <a:pt x="51560" y="53160"/>
                </a:lnTo>
                <a:lnTo>
                  <a:pt x="51630" y="53150"/>
                </a:lnTo>
                <a:lnTo>
                  <a:pt x="51720" y="53130"/>
                </a:lnTo>
                <a:lnTo>
                  <a:pt x="51770" y="53070"/>
                </a:lnTo>
                <a:lnTo>
                  <a:pt x="51810" y="52970"/>
                </a:lnTo>
                <a:lnTo>
                  <a:pt x="51930" y="52920"/>
                </a:lnTo>
                <a:lnTo>
                  <a:pt x="52020" y="52890"/>
                </a:lnTo>
                <a:lnTo>
                  <a:pt x="52360" y="52740"/>
                </a:lnTo>
                <a:lnTo>
                  <a:pt x="52410" y="52700"/>
                </a:lnTo>
                <a:lnTo>
                  <a:pt x="52460" y="52660"/>
                </a:lnTo>
                <a:lnTo>
                  <a:pt x="52570" y="52660"/>
                </a:lnTo>
                <a:lnTo>
                  <a:pt x="52630" y="52680"/>
                </a:lnTo>
                <a:lnTo>
                  <a:pt x="52770" y="52670"/>
                </a:lnTo>
                <a:lnTo>
                  <a:pt x="52720" y="52500"/>
                </a:lnTo>
                <a:lnTo>
                  <a:pt x="52710" y="52450"/>
                </a:lnTo>
                <a:lnTo>
                  <a:pt x="52710" y="52370"/>
                </a:lnTo>
                <a:lnTo>
                  <a:pt x="52670" y="52290"/>
                </a:lnTo>
                <a:lnTo>
                  <a:pt x="52590" y="52210"/>
                </a:lnTo>
                <a:lnTo>
                  <a:pt x="52580" y="52160"/>
                </a:lnTo>
                <a:lnTo>
                  <a:pt x="52580" y="52110"/>
                </a:lnTo>
                <a:lnTo>
                  <a:pt x="52590" y="52010"/>
                </a:lnTo>
                <a:lnTo>
                  <a:pt x="52530" y="51740"/>
                </a:lnTo>
                <a:lnTo>
                  <a:pt x="52470" y="51670"/>
                </a:lnTo>
                <a:lnTo>
                  <a:pt x="52480" y="51560"/>
                </a:lnTo>
                <a:lnTo>
                  <a:pt x="52510" y="51510"/>
                </a:lnTo>
                <a:lnTo>
                  <a:pt x="52560" y="51440"/>
                </a:lnTo>
                <a:lnTo>
                  <a:pt x="52600" y="51420"/>
                </a:lnTo>
                <a:lnTo>
                  <a:pt x="52720" y="51360"/>
                </a:lnTo>
                <a:lnTo>
                  <a:pt x="52830" y="51300"/>
                </a:lnTo>
                <a:lnTo>
                  <a:pt x="52860" y="51230"/>
                </a:lnTo>
                <a:lnTo>
                  <a:pt x="52940" y="51110"/>
                </a:lnTo>
                <a:lnTo>
                  <a:pt x="52990" y="51070"/>
                </a:lnTo>
                <a:lnTo>
                  <a:pt x="53050" y="51050"/>
                </a:lnTo>
                <a:lnTo>
                  <a:pt x="53100" y="51070"/>
                </a:lnTo>
                <a:lnTo>
                  <a:pt x="53160" y="51100"/>
                </a:lnTo>
                <a:lnTo>
                  <a:pt x="53190" y="51130"/>
                </a:lnTo>
                <a:lnTo>
                  <a:pt x="53210" y="51170"/>
                </a:lnTo>
                <a:lnTo>
                  <a:pt x="53270" y="51210"/>
                </a:lnTo>
                <a:lnTo>
                  <a:pt x="53340" y="51210"/>
                </a:lnTo>
                <a:lnTo>
                  <a:pt x="53380" y="51220"/>
                </a:lnTo>
                <a:lnTo>
                  <a:pt x="53430" y="51240"/>
                </a:lnTo>
                <a:lnTo>
                  <a:pt x="53490" y="51350"/>
                </a:lnTo>
                <a:lnTo>
                  <a:pt x="53550" y="51420"/>
                </a:lnTo>
                <a:lnTo>
                  <a:pt x="53620" y="51510"/>
                </a:lnTo>
                <a:lnTo>
                  <a:pt x="53640" y="51560"/>
                </a:lnTo>
                <a:lnTo>
                  <a:pt x="53640" y="51630"/>
                </a:lnTo>
                <a:lnTo>
                  <a:pt x="53670" y="51770"/>
                </a:lnTo>
                <a:lnTo>
                  <a:pt x="53780" y="52010"/>
                </a:lnTo>
                <a:lnTo>
                  <a:pt x="53780" y="52070"/>
                </a:lnTo>
                <a:lnTo>
                  <a:pt x="53810" y="52100"/>
                </a:lnTo>
                <a:lnTo>
                  <a:pt x="53850" y="52140"/>
                </a:lnTo>
                <a:lnTo>
                  <a:pt x="53910" y="52180"/>
                </a:lnTo>
                <a:lnTo>
                  <a:pt x="53990" y="52200"/>
                </a:lnTo>
                <a:lnTo>
                  <a:pt x="54040" y="52230"/>
                </a:lnTo>
                <a:lnTo>
                  <a:pt x="54120" y="52250"/>
                </a:lnTo>
                <a:lnTo>
                  <a:pt x="54200" y="52230"/>
                </a:lnTo>
                <a:lnTo>
                  <a:pt x="54280" y="52200"/>
                </a:lnTo>
                <a:lnTo>
                  <a:pt x="54410" y="52100"/>
                </a:lnTo>
                <a:lnTo>
                  <a:pt x="54730" y="52060"/>
                </a:lnTo>
                <a:lnTo>
                  <a:pt x="55350" y="52220"/>
                </a:lnTo>
                <a:lnTo>
                  <a:pt x="55460" y="52260"/>
                </a:lnTo>
                <a:lnTo>
                  <a:pt x="55530" y="52310"/>
                </a:lnTo>
                <a:lnTo>
                  <a:pt x="55560" y="52370"/>
                </a:lnTo>
                <a:lnTo>
                  <a:pt x="55580" y="52390"/>
                </a:lnTo>
                <a:lnTo>
                  <a:pt x="55640" y="52420"/>
                </a:lnTo>
                <a:lnTo>
                  <a:pt x="55770" y="52520"/>
                </a:lnTo>
                <a:lnTo>
                  <a:pt x="55850" y="52550"/>
                </a:lnTo>
                <a:lnTo>
                  <a:pt x="55880" y="52530"/>
                </a:lnTo>
                <a:lnTo>
                  <a:pt x="55910" y="52480"/>
                </a:lnTo>
                <a:lnTo>
                  <a:pt x="55920" y="52360"/>
                </a:lnTo>
                <a:lnTo>
                  <a:pt x="56090" y="51260"/>
                </a:lnTo>
                <a:lnTo>
                  <a:pt x="56260" y="50060"/>
                </a:lnTo>
                <a:lnTo>
                  <a:pt x="56310" y="49970"/>
                </a:lnTo>
                <a:lnTo>
                  <a:pt x="56350" y="50120"/>
                </a:lnTo>
                <a:lnTo>
                  <a:pt x="56380" y="50170"/>
                </a:lnTo>
                <a:lnTo>
                  <a:pt x="56610" y="50400"/>
                </a:lnTo>
                <a:lnTo>
                  <a:pt x="56950" y="51030"/>
                </a:lnTo>
                <a:lnTo>
                  <a:pt x="57410" y="51510"/>
                </a:lnTo>
                <a:lnTo>
                  <a:pt x="57480" y="51510"/>
                </a:lnTo>
                <a:lnTo>
                  <a:pt x="57510" y="51510"/>
                </a:lnTo>
                <a:lnTo>
                  <a:pt x="57530" y="51530"/>
                </a:lnTo>
                <a:lnTo>
                  <a:pt x="57530" y="51560"/>
                </a:lnTo>
                <a:lnTo>
                  <a:pt x="57550" y="51600"/>
                </a:lnTo>
                <a:lnTo>
                  <a:pt x="57640" y="51690"/>
                </a:lnTo>
                <a:lnTo>
                  <a:pt x="57650" y="51740"/>
                </a:lnTo>
                <a:lnTo>
                  <a:pt x="57650" y="51770"/>
                </a:lnTo>
                <a:lnTo>
                  <a:pt x="57690" y="51810"/>
                </a:lnTo>
                <a:lnTo>
                  <a:pt x="57680" y="51860"/>
                </a:lnTo>
                <a:lnTo>
                  <a:pt x="57670" y="51890"/>
                </a:lnTo>
                <a:lnTo>
                  <a:pt x="57670" y="51920"/>
                </a:lnTo>
                <a:lnTo>
                  <a:pt x="57710" y="51920"/>
                </a:lnTo>
                <a:lnTo>
                  <a:pt x="57750" y="51910"/>
                </a:lnTo>
                <a:lnTo>
                  <a:pt x="57790" y="51910"/>
                </a:lnTo>
                <a:lnTo>
                  <a:pt x="57830" y="51930"/>
                </a:lnTo>
                <a:lnTo>
                  <a:pt x="57840" y="51970"/>
                </a:lnTo>
                <a:lnTo>
                  <a:pt x="57860" y="52110"/>
                </a:lnTo>
                <a:lnTo>
                  <a:pt x="57970" y="52170"/>
                </a:lnTo>
                <a:lnTo>
                  <a:pt x="58010" y="52180"/>
                </a:lnTo>
                <a:lnTo>
                  <a:pt x="58070" y="52170"/>
                </a:lnTo>
                <a:lnTo>
                  <a:pt x="58090" y="52150"/>
                </a:lnTo>
                <a:lnTo>
                  <a:pt x="58160" y="52090"/>
                </a:lnTo>
                <a:lnTo>
                  <a:pt x="58200" y="52070"/>
                </a:lnTo>
                <a:lnTo>
                  <a:pt x="58250" y="52070"/>
                </a:lnTo>
                <a:lnTo>
                  <a:pt x="58450" y="52110"/>
                </a:lnTo>
                <a:lnTo>
                  <a:pt x="58480" y="52110"/>
                </a:lnTo>
                <a:lnTo>
                  <a:pt x="58510" y="52090"/>
                </a:lnTo>
                <a:lnTo>
                  <a:pt x="58520" y="52080"/>
                </a:lnTo>
                <a:lnTo>
                  <a:pt x="58530" y="52070"/>
                </a:lnTo>
                <a:lnTo>
                  <a:pt x="58570" y="52090"/>
                </a:lnTo>
                <a:lnTo>
                  <a:pt x="58600" y="52120"/>
                </a:lnTo>
                <a:lnTo>
                  <a:pt x="58630" y="52140"/>
                </a:lnTo>
                <a:lnTo>
                  <a:pt x="58670" y="52130"/>
                </a:lnTo>
                <a:lnTo>
                  <a:pt x="58780" y="51930"/>
                </a:lnTo>
                <a:lnTo>
                  <a:pt x="58810" y="51900"/>
                </a:lnTo>
                <a:lnTo>
                  <a:pt x="58870" y="51910"/>
                </a:lnTo>
                <a:lnTo>
                  <a:pt x="58940" y="51930"/>
                </a:lnTo>
                <a:lnTo>
                  <a:pt x="59010" y="51950"/>
                </a:lnTo>
                <a:lnTo>
                  <a:pt x="59040" y="51990"/>
                </a:lnTo>
                <a:lnTo>
                  <a:pt x="59090" y="52070"/>
                </a:lnTo>
                <a:lnTo>
                  <a:pt x="59210" y="52030"/>
                </a:lnTo>
                <a:lnTo>
                  <a:pt x="59450" y="51900"/>
                </a:lnTo>
                <a:lnTo>
                  <a:pt x="59550" y="51970"/>
                </a:lnTo>
                <a:lnTo>
                  <a:pt x="59680" y="51980"/>
                </a:lnTo>
                <a:lnTo>
                  <a:pt x="59790" y="51950"/>
                </a:lnTo>
                <a:lnTo>
                  <a:pt x="60010" y="51620"/>
                </a:lnTo>
                <a:lnTo>
                  <a:pt x="60080" y="51590"/>
                </a:lnTo>
                <a:lnTo>
                  <a:pt x="60890" y="51410"/>
                </a:lnTo>
                <a:lnTo>
                  <a:pt x="60950" y="51410"/>
                </a:lnTo>
                <a:lnTo>
                  <a:pt x="61000" y="51430"/>
                </a:lnTo>
                <a:lnTo>
                  <a:pt x="61190" y="51550"/>
                </a:lnTo>
                <a:lnTo>
                  <a:pt x="61240" y="51620"/>
                </a:lnTo>
                <a:lnTo>
                  <a:pt x="61290" y="51700"/>
                </a:lnTo>
                <a:lnTo>
                  <a:pt x="61390" y="51730"/>
                </a:lnTo>
                <a:lnTo>
                  <a:pt x="61590" y="51670"/>
                </a:lnTo>
                <a:lnTo>
                  <a:pt x="61780" y="51560"/>
                </a:lnTo>
                <a:lnTo>
                  <a:pt x="62170" y="51230"/>
                </a:lnTo>
                <a:lnTo>
                  <a:pt x="62560" y="50800"/>
                </a:lnTo>
                <a:lnTo>
                  <a:pt x="62610" y="50760"/>
                </a:lnTo>
                <a:lnTo>
                  <a:pt x="62660" y="50750"/>
                </a:lnTo>
                <a:lnTo>
                  <a:pt x="62720" y="50760"/>
                </a:lnTo>
                <a:lnTo>
                  <a:pt x="62780" y="50750"/>
                </a:lnTo>
                <a:lnTo>
                  <a:pt x="63240" y="50610"/>
                </a:lnTo>
                <a:lnTo>
                  <a:pt x="63450" y="50510"/>
                </a:lnTo>
                <a:lnTo>
                  <a:pt x="63850" y="50230"/>
                </a:lnTo>
                <a:lnTo>
                  <a:pt x="65320" y="49600"/>
                </a:lnTo>
                <a:lnTo>
                  <a:pt x="65620" y="49560"/>
                </a:lnTo>
                <a:lnTo>
                  <a:pt x="65660" y="49510"/>
                </a:lnTo>
                <a:lnTo>
                  <a:pt x="65910" y="49320"/>
                </a:lnTo>
                <a:lnTo>
                  <a:pt x="66050" y="49240"/>
                </a:lnTo>
                <a:lnTo>
                  <a:pt x="66140" y="49200"/>
                </a:lnTo>
                <a:lnTo>
                  <a:pt x="66210" y="49180"/>
                </a:lnTo>
                <a:lnTo>
                  <a:pt x="66270" y="49150"/>
                </a:lnTo>
                <a:lnTo>
                  <a:pt x="66410" y="49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