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Magdalena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Magdale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720" y="16480"/>
                </a:moveTo>
                <a:lnTo>
                  <a:pt x="53720" y="16500"/>
                </a:lnTo>
                <a:lnTo>
                  <a:pt x="53730" y="16630"/>
                </a:lnTo>
                <a:lnTo>
                  <a:pt x="53630" y="16920"/>
                </a:lnTo>
                <a:lnTo>
                  <a:pt x="53610" y="16970"/>
                </a:lnTo>
                <a:lnTo>
                  <a:pt x="53570" y="16990"/>
                </a:lnTo>
                <a:lnTo>
                  <a:pt x="53550" y="17010"/>
                </a:lnTo>
                <a:lnTo>
                  <a:pt x="53480" y="17090"/>
                </a:lnTo>
                <a:lnTo>
                  <a:pt x="53460" y="17110"/>
                </a:lnTo>
                <a:lnTo>
                  <a:pt x="53420" y="17130"/>
                </a:lnTo>
                <a:lnTo>
                  <a:pt x="53380" y="17140"/>
                </a:lnTo>
                <a:lnTo>
                  <a:pt x="53360" y="17160"/>
                </a:lnTo>
                <a:lnTo>
                  <a:pt x="53350" y="17190"/>
                </a:lnTo>
                <a:lnTo>
                  <a:pt x="53370" y="17270"/>
                </a:lnTo>
                <a:lnTo>
                  <a:pt x="53370" y="17330"/>
                </a:lnTo>
                <a:lnTo>
                  <a:pt x="53360" y="17390"/>
                </a:lnTo>
                <a:lnTo>
                  <a:pt x="53350" y="17660"/>
                </a:lnTo>
                <a:lnTo>
                  <a:pt x="53320" y="17740"/>
                </a:lnTo>
                <a:lnTo>
                  <a:pt x="53290" y="17860"/>
                </a:lnTo>
                <a:lnTo>
                  <a:pt x="53280" y="17910"/>
                </a:lnTo>
                <a:lnTo>
                  <a:pt x="53290" y="17950"/>
                </a:lnTo>
                <a:lnTo>
                  <a:pt x="53350" y="18050"/>
                </a:lnTo>
                <a:lnTo>
                  <a:pt x="53380" y="18120"/>
                </a:lnTo>
                <a:lnTo>
                  <a:pt x="53400" y="18330"/>
                </a:lnTo>
                <a:lnTo>
                  <a:pt x="53510" y="18710"/>
                </a:lnTo>
                <a:lnTo>
                  <a:pt x="53510" y="18760"/>
                </a:lnTo>
                <a:lnTo>
                  <a:pt x="53340" y="19020"/>
                </a:lnTo>
                <a:lnTo>
                  <a:pt x="53310" y="19090"/>
                </a:lnTo>
                <a:lnTo>
                  <a:pt x="53350" y="19110"/>
                </a:lnTo>
                <a:lnTo>
                  <a:pt x="53430" y="19110"/>
                </a:lnTo>
                <a:lnTo>
                  <a:pt x="53510" y="19110"/>
                </a:lnTo>
                <a:lnTo>
                  <a:pt x="53590" y="19130"/>
                </a:lnTo>
                <a:lnTo>
                  <a:pt x="53670" y="19170"/>
                </a:lnTo>
                <a:lnTo>
                  <a:pt x="53730" y="19230"/>
                </a:lnTo>
                <a:lnTo>
                  <a:pt x="53740" y="19300"/>
                </a:lnTo>
                <a:lnTo>
                  <a:pt x="53670" y="19400"/>
                </a:lnTo>
                <a:lnTo>
                  <a:pt x="53610" y="19460"/>
                </a:lnTo>
                <a:lnTo>
                  <a:pt x="53470" y="19720"/>
                </a:lnTo>
                <a:lnTo>
                  <a:pt x="53520" y="19810"/>
                </a:lnTo>
                <a:lnTo>
                  <a:pt x="53540" y="19890"/>
                </a:lnTo>
                <a:lnTo>
                  <a:pt x="53570" y="20080"/>
                </a:lnTo>
                <a:lnTo>
                  <a:pt x="53570" y="20160"/>
                </a:lnTo>
                <a:lnTo>
                  <a:pt x="53550" y="20240"/>
                </a:lnTo>
                <a:lnTo>
                  <a:pt x="53570" y="20280"/>
                </a:lnTo>
                <a:lnTo>
                  <a:pt x="53600" y="20310"/>
                </a:lnTo>
                <a:lnTo>
                  <a:pt x="53640" y="20330"/>
                </a:lnTo>
                <a:lnTo>
                  <a:pt x="53690" y="20370"/>
                </a:lnTo>
                <a:lnTo>
                  <a:pt x="53690" y="20430"/>
                </a:lnTo>
                <a:lnTo>
                  <a:pt x="53650" y="20470"/>
                </a:lnTo>
                <a:lnTo>
                  <a:pt x="53540" y="20530"/>
                </a:lnTo>
                <a:lnTo>
                  <a:pt x="53390" y="20570"/>
                </a:lnTo>
                <a:lnTo>
                  <a:pt x="53350" y="20590"/>
                </a:lnTo>
                <a:lnTo>
                  <a:pt x="53330" y="20630"/>
                </a:lnTo>
                <a:lnTo>
                  <a:pt x="53300" y="20710"/>
                </a:lnTo>
                <a:lnTo>
                  <a:pt x="53260" y="20750"/>
                </a:lnTo>
                <a:lnTo>
                  <a:pt x="53190" y="20760"/>
                </a:lnTo>
                <a:lnTo>
                  <a:pt x="53130" y="20760"/>
                </a:lnTo>
                <a:lnTo>
                  <a:pt x="53080" y="20780"/>
                </a:lnTo>
                <a:lnTo>
                  <a:pt x="53010" y="20870"/>
                </a:lnTo>
                <a:lnTo>
                  <a:pt x="52930" y="20900"/>
                </a:lnTo>
                <a:lnTo>
                  <a:pt x="52860" y="20920"/>
                </a:lnTo>
                <a:lnTo>
                  <a:pt x="52680" y="21050"/>
                </a:lnTo>
                <a:lnTo>
                  <a:pt x="52490" y="21110"/>
                </a:lnTo>
                <a:lnTo>
                  <a:pt x="52430" y="21110"/>
                </a:lnTo>
                <a:lnTo>
                  <a:pt x="52390" y="21090"/>
                </a:lnTo>
                <a:lnTo>
                  <a:pt x="52350" y="21090"/>
                </a:lnTo>
                <a:lnTo>
                  <a:pt x="52300" y="21090"/>
                </a:lnTo>
                <a:lnTo>
                  <a:pt x="52240" y="21110"/>
                </a:lnTo>
                <a:lnTo>
                  <a:pt x="52060" y="21140"/>
                </a:lnTo>
                <a:lnTo>
                  <a:pt x="51990" y="21170"/>
                </a:lnTo>
                <a:lnTo>
                  <a:pt x="51920" y="21230"/>
                </a:lnTo>
                <a:lnTo>
                  <a:pt x="51820" y="21330"/>
                </a:lnTo>
                <a:lnTo>
                  <a:pt x="51780" y="21420"/>
                </a:lnTo>
                <a:lnTo>
                  <a:pt x="51740" y="21550"/>
                </a:lnTo>
                <a:lnTo>
                  <a:pt x="51680" y="21630"/>
                </a:lnTo>
                <a:lnTo>
                  <a:pt x="51530" y="21790"/>
                </a:lnTo>
                <a:lnTo>
                  <a:pt x="51450" y="21900"/>
                </a:lnTo>
                <a:lnTo>
                  <a:pt x="51400" y="21960"/>
                </a:lnTo>
                <a:lnTo>
                  <a:pt x="51350" y="22070"/>
                </a:lnTo>
                <a:lnTo>
                  <a:pt x="51260" y="22190"/>
                </a:lnTo>
                <a:lnTo>
                  <a:pt x="51230" y="22440"/>
                </a:lnTo>
                <a:lnTo>
                  <a:pt x="51190" y="22600"/>
                </a:lnTo>
                <a:lnTo>
                  <a:pt x="51170" y="22660"/>
                </a:lnTo>
                <a:lnTo>
                  <a:pt x="51170" y="22730"/>
                </a:lnTo>
                <a:lnTo>
                  <a:pt x="51180" y="22790"/>
                </a:lnTo>
                <a:lnTo>
                  <a:pt x="51340" y="23060"/>
                </a:lnTo>
                <a:lnTo>
                  <a:pt x="51480" y="23280"/>
                </a:lnTo>
                <a:lnTo>
                  <a:pt x="51530" y="23340"/>
                </a:lnTo>
                <a:lnTo>
                  <a:pt x="51600" y="23380"/>
                </a:lnTo>
                <a:lnTo>
                  <a:pt x="51670" y="23430"/>
                </a:lnTo>
                <a:lnTo>
                  <a:pt x="51760" y="23500"/>
                </a:lnTo>
                <a:lnTo>
                  <a:pt x="52050" y="23900"/>
                </a:lnTo>
                <a:lnTo>
                  <a:pt x="52100" y="23940"/>
                </a:lnTo>
                <a:lnTo>
                  <a:pt x="52320" y="24140"/>
                </a:lnTo>
                <a:lnTo>
                  <a:pt x="52340" y="24280"/>
                </a:lnTo>
                <a:lnTo>
                  <a:pt x="52340" y="24320"/>
                </a:lnTo>
                <a:lnTo>
                  <a:pt x="52310" y="24400"/>
                </a:lnTo>
                <a:lnTo>
                  <a:pt x="52450" y="24640"/>
                </a:lnTo>
                <a:lnTo>
                  <a:pt x="52610" y="25130"/>
                </a:lnTo>
                <a:lnTo>
                  <a:pt x="52530" y="25230"/>
                </a:lnTo>
                <a:lnTo>
                  <a:pt x="52500" y="25200"/>
                </a:lnTo>
                <a:lnTo>
                  <a:pt x="52480" y="25170"/>
                </a:lnTo>
                <a:lnTo>
                  <a:pt x="52460" y="25140"/>
                </a:lnTo>
                <a:lnTo>
                  <a:pt x="52440" y="25130"/>
                </a:lnTo>
                <a:lnTo>
                  <a:pt x="52400" y="25130"/>
                </a:lnTo>
                <a:lnTo>
                  <a:pt x="52190" y="25260"/>
                </a:lnTo>
                <a:lnTo>
                  <a:pt x="52140" y="25280"/>
                </a:lnTo>
                <a:lnTo>
                  <a:pt x="52090" y="25280"/>
                </a:lnTo>
                <a:lnTo>
                  <a:pt x="52050" y="25270"/>
                </a:lnTo>
                <a:lnTo>
                  <a:pt x="51860" y="25270"/>
                </a:lnTo>
                <a:lnTo>
                  <a:pt x="51820" y="25250"/>
                </a:lnTo>
                <a:lnTo>
                  <a:pt x="51750" y="25200"/>
                </a:lnTo>
                <a:lnTo>
                  <a:pt x="51710" y="25190"/>
                </a:lnTo>
                <a:lnTo>
                  <a:pt x="51630" y="25190"/>
                </a:lnTo>
                <a:lnTo>
                  <a:pt x="51570" y="25170"/>
                </a:lnTo>
                <a:lnTo>
                  <a:pt x="51530" y="25160"/>
                </a:lnTo>
                <a:lnTo>
                  <a:pt x="51490" y="25150"/>
                </a:lnTo>
                <a:lnTo>
                  <a:pt x="51380" y="25170"/>
                </a:lnTo>
                <a:lnTo>
                  <a:pt x="51300" y="25200"/>
                </a:lnTo>
                <a:lnTo>
                  <a:pt x="51220" y="25250"/>
                </a:lnTo>
                <a:lnTo>
                  <a:pt x="50970" y="25540"/>
                </a:lnTo>
                <a:lnTo>
                  <a:pt x="50820" y="25640"/>
                </a:lnTo>
                <a:lnTo>
                  <a:pt x="51100" y="25810"/>
                </a:lnTo>
                <a:lnTo>
                  <a:pt x="51320" y="26010"/>
                </a:lnTo>
                <a:lnTo>
                  <a:pt x="51420" y="26070"/>
                </a:lnTo>
                <a:lnTo>
                  <a:pt x="51510" y="26150"/>
                </a:lnTo>
                <a:lnTo>
                  <a:pt x="51540" y="26440"/>
                </a:lnTo>
                <a:lnTo>
                  <a:pt x="51600" y="26550"/>
                </a:lnTo>
                <a:lnTo>
                  <a:pt x="51640" y="26590"/>
                </a:lnTo>
                <a:lnTo>
                  <a:pt x="51690" y="26620"/>
                </a:lnTo>
                <a:lnTo>
                  <a:pt x="51720" y="26650"/>
                </a:lnTo>
                <a:lnTo>
                  <a:pt x="51740" y="26690"/>
                </a:lnTo>
                <a:lnTo>
                  <a:pt x="51750" y="26870"/>
                </a:lnTo>
                <a:lnTo>
                  <a:pt x="51760" y="26910"/>
                </a:lnTo>
                <a:lnTo>
                  <a:pt x="51760" y="26950"/>
                </a:lnTo>
                <a:lnTo>
                  <a:pt x="51760" y="26980"/>
                </a:lnTo>
                <a:lnTo>
                  <a:pt x="51750" y="27000"/>
                </a:lnTo>
                <a:lnTo>
                  <a:pt x="51730" y="27020"/>
                </a:lnTo>
                <a:lnTo>
                  <a:pt x="51710" y="27050"/>
                </a:lnTo>
                <a:lnTo>
                  <a:pt x="51700" y="27070"/>
                </a:lnTo>
                <a:lnTo>
                  <a:pt x="51700" y="27100"/>
                </a:lnTo>
                <a:lnTo>
                  <a:pt x="51710" y="27120"/>
                </a:lnTo>
                <a:lnTo>
                  <a:pt x="51730" y="27160"/>
                </a:lnTo>
                <a:lnTo>
                  <a:pt x="51750" y="27190"/>
                </a:lnTo>
                <a:lnTo>
                  <a:pt x="51810" y="27220"/>
                </a:lnTo>
                <a:lnTo>
                  <a:pt x="52010" y="27260"/>
                </a:lnTo>
                <a:lnTo>
                  <a:pt x="52060" y="27260"/>
                </a:lnTo>
                <a:lnTo>
                  <a:pt x="52100" y="27250"/>
                </a:lnTo>
                <a:lnTo>
                  <a:pt x="52130" y="27250"/>
                </a:lnTo>
                <a:lnTo>
                  <a:pt x="52160" y="27290"/>
                </a:lnTo>
                <a:lnTo>
                  <a:pt x="52160" y="27380"/>
                </a:lnTo>
                <a:lnTo>
                  <a:pt x="52190" y="27480"/>
                </a:lnTo>
                <a:lnTo>
                  <a:pt x="52250" y="27600"/>
                </a:lnTo>
                <a:lnTo>
                  <a:pt x="52400" y="27740"/>
                </a:lnTo>
                <a:lnTo>
                  <a:pt x="52530" y="27920"/>
                </a:lnTo>
                <a:lnTo>
                  <a:pt x="52410" y="28110"/>
                </a:lnTo>
                <a:lnTo>
                  <a:pt x="52360" y="28260"/>
                </a:lnTo>
                <a:lnTo>
                  <a:pt x="52310" y="28360"/>
                </a:lnTo>
                <a:lnTo>
                  <a:pt x="52170" y="28780"/>
                </a:lnTo>
                <a:lnTo>
                  <a:pt x="52110" y="28640"/>
                </a:lnTo>
                <a:lnTo>
                  <a:pt x="52100" y="28490"/>
                </a:lnTo>
                <a:lnTo>
                  <a:pt x="52160" y="28340"/>
                </a:lnTo>
                <a:lnTo>
                  <a:pt x="52020" y="28270"/>
                </a:lnTo>
                <a:lnTo>
                  <a:pt x="51600" y="28260"/>
                </a:lnTo>
                <a:lnTo>
                  <a:pt x="51430" y="28160"/>
                </a:lnTo>
                <a:lnTo>
                  <a:pt x="51460" y="28080"/>
                </a:lnTo>
                <a:lnTo>
                  <a:pt x="51420" y="28020"/>
                </a:lnTo>
                <a:lnTo>
                  <a:pt x="51350" y="27970"/>
                </a:lnTo>
                <a:lnTo>
                  <a:pt x="51300" y="27920"/>
                </a:lnTo>
                <a:lnTo>
                  <a:pt x="51210" y="28030"/>
                </a:lnTo>
                <a:lnTo>
                  <a:pt x="51060" y="28050"/>
                </a:lnTo>
                <a:lnTo>
                  <a:pt x="50880" y="28010"/>
                </a:lnTo>
                <a:lnTo>
                  <a:pt x="50740" y="27950"/>
                </a:lnTo>
                <a:lnTo>
                  <a:pt x="50800" y="27900"/>
                </a:lnTo>
                <a:lnTo>
                  <a:pt x="50730" y="27840"/>
                </a:lnTo>
                <a:lnTo>
                  <a:pt x="50520" y="27720"/>
                </a:lnTo>
                <a:lnTo>
                  <a:pt x="50440" y="27620"/>
                </a:lnTo>
                <a:lnTo>
                  <a:pt x="50310" y="27410"/>
                </a:lnTo>
                <a:lnTo>
                  <a:pt x="50220" y="27350"/>
                </a:lnTo>
                <a:lnTo>
                  <a:pt x="50020" y="27350"/>
                </a:lnTo>
                <a:lnTo>
                  <a:pt x="49990" y="27300"/>
                </a:lnTo>
                <a:lnTo>
                  <a:pt x="49980" y="27160"/>
                </a:lnTo>
                <a:lnTo>
                  <a:pt x="49940" y="27100"/>
                </a:lnTo>
                <a:lnTo>
                  <a:pt x="49840" y="27050"/>
                </a:lnTo>
                <a:lnTo>
                  <a:pt x="49730" y="27010"/>
                </a:lnTo>
                <a:lnTo>
                  <a:pt x="49630" y="27000"/>
                </a:lnTo>
                <a:lnTo>
                  <a:pt x="49580" y="27020"/>
                </a:lnTo>
                <a:lnTo>
                  <a:pt x="49530" y="27050"/>
                </a:lnTo>
                <a:lnTo>
                  <a:pt x="49490" y="27060"/>
                </a:lnTo>
                <a:lnTo>
                  <a:pt x="49420" y="27040"/>
                </a:lnTo>
                <a:lnTo>
                  <a:pt x="49390" y="26990"/>
                </a:lnTo>
                <a:lnTo>
                  <a:pt x="49360" y="26860"/>
                </a:lnTo>
                <a:lnTo>
                  <a:pt x="49330" y="26830"/>
                </a:lnTo>
                <a:lnTo>
                  <a:pt x="49170" y="26810"/>
                </a:lnTo>
                <a:lnTo>
                  <a:pt x="49090" y="26820"/>
                </a:lnTo>
                <a:lnTo>
                  <a:pt x="49010" y="26860"/>
                </a:lnTo>
                <a:lnTo>
                  <a:pt x="48980" y="26900"/>
                </a:lnTo>
                <a:lnTo>
                  <a:pt x="48950" y="26940"/>
                </a:lnTo>
                <a:lnTo>
                  <a:pt x="48920" y="26960"/>
                </a:lnTo>
                <a:lnTo>
                  <a:pt x="48870" y="26970"/>
                </a:lnTo>
                <a:lnTo>
                  <a:pt x="48820" y="26950"/>
                </a:lnTo>
                <a:lnTo>
                  <a:pt x="48770" y="26920"/>
                </a:lnTo>
                <a:lnTo>
                  <a:pt x="48740" y="26870"/>
                </a:lnTo>
                <a:lnTo>
                  <a:pt x="48690" y="26700"/>
                </a:lnTo>
                <a:lnTo>
                  <a:pt x="48620" y="26620"/>
                </a:lnTo>
                <a:lnTo>
                  <a:pt x="48450" y="26510"/>
                </a:lnTo>
                <a:lnTo>
                  <a:pt x="48410" y="26470"/>
                </a:lnTo>
                <a:lnTo>
                  <a:pt x="48380" y="26430"/>
                </a:lnTo>
                <a:lnTo>
                  <a:pt x="48350" y="26380"/>
                </a:lnTo>
                <a:lnTo>
                  <a:pt x="48340" y="26320"/>
                </a:lnTo>
                <a:lnTo>
                  <a:pt x="48330" y="26270"/>
                </a:lnTo>
                <a:lnTo>
                  <a:pt x="48290" y="26240"/>
                </a:lnTo>
                <a:lnTo>
                  <a:pt x="48210" y="26190"/>
                </a:lnTo>
                <a:lnTo>
                  <a:pt x="48180" y="26180"/>
                </a:lnTo>
                <a:lnTo>
                  <a:pt x="48120" y="26190"/>
                </a:lnTo>
                <a:lnTo>
                  <a:pt x="48090" y="26170"/>
                </a:lnTo>
                <a:lnTo>
                  <a:pt x="48070" y="26150"/>
                </a:lnTo>
                <a:lnTo>
                  <a:pt x="48040" y="26070"/>
                </a:lnTo>
                <a:lnTo>
                  <a:pt x="48020" y="26030"/>
                </a:lnTo>
                <a:lnTo>
                  <a:pt x="47950" y="26000"/>
                </a:lnTo>
                <a:lnTo>
                  <a:pt x="47890" y="25990"/>
                </a:lnTo>
                <a:lnTo>
                  <a:pt x="47820" y="26020"/>
                </a:lnTo>
                <a:lnTo>
                  <a:pt x="47760" y="26050"/>
                </a:lnTo>
                <a:lnTo>
                  <a:pt x="47650" y="25920"/>
                </a:lnTo>
                <a:lnTo>
                  <a:pt x="47620" y="25880"/>
                </a:lnTo>
                <a:lnTo>
                  <a:pt x="47470" y="25900"/>
                </a:lnTo>
                <a:lnTo>
                  <a:pt x="47440" y="25700"/>
                </a:lnTo>
                <a:lnTo>
                  <a:pt x="47510" y="25240"/>
                </a:lnTo>
                <a:lnTo>
                  <a:pt x="47570" y="25040"/>
                </a:lnTo>
                <a:lnTo>
                  <a:pt x="47560" y="24960"/>
                </a:lnTo>
                <a:lnTo>
                  <a:pt x="47500" y="24870"/>
                </a:lnTo>
                <a:lnTo>
                  <a:pt x="47360" y="24750"/>
                </a:lnTo>
                <a:lnTo>
                  <a:pt x="47320" y="24680"/>
                </a:lnTo>
                <a:lnTo>
                  <a:pt x="47300" y="24570"/>
                </a:lnTo>
                <a:lnTo>
                  <a:pt x="47320" y="24480"/>
                </a:lnTo>
                <a:lnTo>
                  <a:pt x="47360" y="24360"/>
                </a:lnTo>
                <a:lnTo>
                  <a:pt x="47390" y="24250"/>
                </a:lnTo>
                <a:lnTo>
                  <a:pt x="47360" y="24170"/>
                </a:lnTo>
                <a:lnTo>
                  <a:pt x="47180" y="24010"/>
                </a:lnTo>
                <a:lnTo>
                  <a:pt x="47130" y="23940"/>
                </a:lnTo>
                <a:lnTo>
                  <a:pt x="47090" y="23840"/>
                </a:lnTo>
                <a:lnTo>
                  <a:pt x="47070" y="23730"/>
                </a:lnTo>
                <a:lnTo>
                  <a:pt x="47060" y="23500"/>
                </a:lnTo>
                <a:lnTo>
                  <a:pt x="47080" y="23390"/>
                </a:lnTo>
                <a:lnTo>
                  <a:pt x="47110" y="23320"/>
                </a:lnTo>
                <a:lnTo>
                  <a:pt x="47160" y="23270"/>
                </a:lnTo>
                <a:lnTo>
                  <a:pt x="47340" y="23180"/>
                </a:lnTo>
                <a:lnTo>
                  <a:pt x="47400" y="23140"/>
                </a:lnTo>
                <a:lnTo>
                  <a:pt x="47430" y="23070"/>
                </a:lnTo>
                <a:lnTo>
                  <a:pt x="47440" y="22930"/>
                </a:lnTo>
                <a:lnTo>
                  <a:pt x="47430" y="22890"/>
                </a:lnTo>
                <a:lnTo>
                  <a:pt x="47390" y="22860"/>
                </a:lnTo>
                <a:lnTo>
                  <a:pt x="47350" y="22850"/>
                </a:lnTo>
                <a:lnTo>
                  <a:pt x="47340" y="22830"/>
                </a:lnTo>
                <a:lnTo>
                  <a:pt x="47270" y="22670"/>
                </a:lnTo>
                <a:lnTo>
                  <a:pt x="47230" y="22610"/>
                </a:lnTo>
                <a:lnTo>
                  <a:pt x="47200" y="22590"/>
                </a:lnTo>
                <a:lnTo>
                  <a:pt x="47170" y="22560"/>
                </a:lnTo>
                <a:lnTo>
                  <a:pt x="47010" y="22530"/>
                </a:lnTo>
                <a:lnTo>
                  <a:pt x="46980" y="22510"/>
                </a:lnTo>
                <a:lnTo>
                  <a:pt x="46880" y="22450"/>
                </a:lnTo>
                <a:lnTo>
                  <a:pt x="46800" y="22420"/>
                </a:lnTo>
                <a:lnTo>
                  <a:pt x="46740" y="22360"/>
                </a:lnTo>
                <a:lnTo>
                  <a:pt x="46720" y="22210"/>
                </a:lnTo>
                <a:lnTo>
                  <a:pt x="46730" y="22100"/>
                </a:lnTo>
                <a:lnTo>
                  <a:pt x="46800" y="21930"/>
                </a:lnTo>
                <a:lnTo>
                  <a:pt x="46830" y="21760"/>
                </a:lnTo>
                <a:lnTo>
                  <a:pt x="46870" y="21690"/>
                </a:lnTo>
                <a:lnTo>
                  <a:pt x="47140" y="21160"/>
                </a:lnTo>
                <a:lnTo>
                  <a:pt x="47220" y="21070"/>
                </a:lnTo>
                <a:lnTo>
                  <a:pt x="47280" y="20970"/>
                </a:lnTo>
                <a:lnTo>
                  <a:pt x="47310" y="20860"/>
                </a:lnTo>
                <a:lnTo>
                  <a:pt x="47340" y="20620"/>
                </a:lnTo>
                <a:lnTo>
                  <a:pt x="47430" y="20440"/>
                </a:lnTo>
                <a:lnTo>
                  <a:pt x="47730" y="20230"/>
                </a:lnTo>
                <a:lnTo>
                  <a:pt x="47830" y="20060"/>
                </a:lnTo>
                <a:lnTo>
                  <a:pt x="47840" y="19950"/>
                </a:lnTo>
                <a:lnTo>
                  <a:pt x="47830" y="19620"/>
                </a:lnTo>
                <a:lnTo>
                  <a:pt x="47860" y="19180"/>
                </a:lnTo>
                <a:lnTo>
                  <a:pt x="47860" y="19070"/>
                </a:lnTo>
                <a:lnTo>
                  <a:pt x="47850" y="19030"/>
                </a:lnTo>
                <a:lnTo>
                  <a:pt x="47760" y="18800"/>
                </a:lnTo>
                <a:lnTo>
                  <a:pt x="47760" y="18730"/>
                </a:lnTo>
                <a:lnTo>
                  <a:pt x="47780" y="18620"/>
                </a:lnTo>
                <a:lnTo>
                  <a:pt x="47820" y="18520"/>
                </a:lnTo>
                <a:lnTo>
                  <a:pt x="47850" y="18430"/>
                </a:lnTo>
                <a:lnTo>
                  <a:pt x="47830" y="18330"/>
                </a:lnTo>
                <a:lnTo>
                  <a:pt x="47770" y="18270"/>
                </a:lnTo>
                <a:lnTo>
                  <a:pt x="47720" y="18220"/>
                </a:lnTo>
                <a:lnTo>
                  <a:pt x="47670" y="18150"/>
                </a:lnTo>
                <a:lnTo>
                  <a:pt x="47640" y="17940"/>
                </a:lnTo>
                <a:lnTo>
                  <a:pt x="47590" y="17860"/>
                </a:lnTo>
                <a:lnTo>
                  <a:pt x="47480" y="17730"/>
                </a:lnTo>
                <a:lnTo>
                  <a:pt x="47270" y="17540"/>
                </a:lnTo>
                <a:lnTo>
                  <a:pt x="47220" y="17460"/>
                </a:lnTo>
                <a:lnTo>
                  <a:pt x="47220" y="17410"/>
                </a:lnTo>
                <a:lnTo>
                  <a:pt x="47210" y="17380"/>
                </a:lnTo>
                <a:lnTo>
                  <a:pt x="47240" y="17350"/>
                </a:lnTo>
                <a:lnTo>
                  <a:pt x="47370" y="17410"/>
                </a:lnTo>
                <a:lnTo>
                  <a:pt x="47480" y="17450"/>
                </a:lnTo>
                <a:lnTo>
                  <a:pt x="47750" y="17540"/>
                </a:lnTo>
                <a:lnTo>
                  <a:pt x="48250" y="17740"/>
                </a:lnTo>
                <a:lnTo>
                  <a:pt x="48620" y="17870"/>
                </a:lnTo>
                <a:lnTo>
                  <a:pt x="48870" y="17930"/>
                </a:lnTo>
                <a:lnTo>
                  <a:pt x="49130" y="17970"/>
                </a:lnTo>
                <a:lnTo>
                  <a:pt x="49470" y="18000"/>
                </a:lnTo>
                <a:lnTo>
                  <a:pt x="49810" y="17980"/>
                </a:lnTo>
                <a:lnTo>
                  <a:pt x="50010" y="17960"/>
                </a:lnTo>
                <a:lnTo>
                  <a:pt x="49930" y="18010"/>
                </a:lnTo>
                <a:lnTo>
                  <a:pt x="49680" y="18060"/>
                </a:lnTo>
                <a:lnTo>
                  <a:pt x="49200" y="18050"/>
                </a:lnTo>
                <a:lnTo>
                  <a:pt x="49140" y="18040"/>
                </a:lnTo>
                <a:lnTo>
                  <a:pt x="49080" y="18020"/>
                </a:lnTo>
                <a:lnTo>
                  <a:pt x="49030" y="18020"/>
                </a:lnTo>
                <a:lnTo>
                  <a:pt x="48970" y="18050"/>
                </a:lnTo>
                <a:lnTo>
                  <a:pt x="48950" y="18090"/>
                </a:lnTo>
                <a:lnTo>
                  <a:pt x="48960" y="18150"/>
                </a:lnTo>
                <a:lnTo>
                  <a:pt x="48960" y="18200"/>
                </a:lnTo>
                <a:lnTo>
                  <a:pt x="48920" y="18220"/>
                </a:lnTo>
                <a:lnTo>
                  <a:pt x="48900" y="18290"/>
                </a:lnTo>
                <a:lnTo>
                  <a:pt x="48950" y="18440"/>
                </a:lnTo>
                <a:lnTo>
                  <a:pt x="49080" y="18680"/>
                </a:lnTo>
                <a:lnTo>
                  <a:pt x="49000" y="18640"/>
                </a:lnTo>
                <a:lnTo>
                  <a:pt x="48920" y="18560"/>
                </a:lnTo>
                <a:lnTo>
                  <a:pt x="48860" y="18510"/>
                </a:lnTo>
                <a:lnTo>
                  <a:pt x="48800" y="18570"/>
                </a:lnTo>
                <a:lnTo>
                  <a:pt x="48760" y="18520"/>
                </a:lnTo>
                <a:lnTo>
                  <a:pt x="48640" y="18520"/>
                </a:lnTo>
                <a:lnTo>
                  <a:pt x="48570" y="18490"/>
                </a:lnTo>
                <a:lnTo>
                  <a:pt x="48530" y="18510"/>
                </a:lnTo>
                <a:lnTo>
                  <a:pt x="48490" y="18590"/>
                </a:lnTo>
                <a:lnTo>
                  <a:pt x="48460" y="18700"/>
                </a:lnTo>
                <a:lnTo>
                  <a:pt x="48450" y="18770"/>
                </a:lnTo>
                <a:lnTo>
                  <a:pt x="48450" y="18930"/>
                </a:lnTo>
                <a:lnTo>
                  <a:pt x="48450" y="19000"/>
                </a:lnTo>
                <a:lnTo>
                  <a:pt x="48490" y="19040"/>
                </a:lnTo>
                <a:lnTo>
                  <a:pt x="48560" y="19010"/>
                </a:lnTo>
                <a:lnTo>
                  <a:pt x="48590" y="18930"/>
                </a:lnTo>
                <a:lnTo>
                  <a:pt x="48610" y="18840"/>
                </a:lnTo>
                <a:lnTo>
                  <a:pt x="48660" y="18780"/>
                </a:lnTo>
                <a:lnTo>
                  <a:pt x="48660" y="18840"/>
                </a:lnTo>
                <a:lnTo>
                  <a:pt x="48680" y="18880"/>
                </a:lnTo>
                <a:lnTo>
                  <a:pt x="48710" y="18900"/>
                </a:lnTo>
                <a:lnTo>
                  <a:pt x="48760" y="18900"/>
                </a:lnTo>
                <a:lnTo>
                  <a:pt x="48750" y="18950"/>
                </a:lnTo>
                <a:lnTo>
                  <a:pt x="48760" y="19140"/>
                </a:lnTo>
                <a:lnTo>
                  <a:pt x="48840" y="19180"/>
                </a:lnTo>
                <a:lnTo>
                  <a:pt x="48920" y="19170"/>
                </a:lnTo>
                <a:lnTo>
                  <a:pt x="48990" y="19130"/>
                </a:lnTo>
                <a:lnTo>
                  <a:pt x="49010" y="19040"/>
                </a:lnTo>
                <a:lnTo>
                  <a:pt x="48950" y="19070"/>
                </a:lnTo>
                <a:lnTo>
                  <a:pt x="48900" y="19060"/>
                </a:lnTo>
                <a:lnTo>
                  <a:pt x="48880" y="19010"/>
                </a:lnTo>
                <a:lnTo>
                  <a:pt x="48870" y="18930"/>
                </a:lnTo>
                <a:lnTo>
                  <a:pt x="48890" y="18860"/>
                </a:lnTo>
                <a:lnTo>
                  <a:pt x="48930" y="18820"/>
                </a:lnTo>
                <a:lnTo>
                  <a:pt x="48950" y="18770"/>
                </a:lnTo>
                <a:lnTo>
                  <a:pt x="48940" y="18710"/>
                </a:lnTo>
                <a:lnTo>
                  <a:pt x="49040" y="18730"/>
                </a:lnTo>
                <a:lnTo>
                  <a:pt x="49100" y="18800"/>
                </a:lnTo>
                <a:lnTo>
                  <a:pt x="49130" y="18900"/>
                </a:lnTo>
                <a:lnTo>
                  <a:pt x="49160" y="19150"/>
                </a:lnTo>
                <a:lnTo>
                  <a:pt x="49200" y="19210"/>
                </a:lnTo>
                <a:lnTo>
                  <a:pt x="49280" y="19220"/>
                </a:lnTo>
                <a:lnTo>
                  <a:pt x="49480" y="19210"/>
                </a:lnTo>
                <a:lnTo>
                  <a:pt x="49520" y="19210"/>
                </a:lnTo>
                <a:lnTo>
                  <a:pt x="49560" y="19180"/>
                </a:lnTo>
                <a:lnTo>
                  <a:pt x="49660" y="19090"/>
                </a:lnTo>
                <a:lnTo>
                  <a:pt x="49680" y="19070"/>
                </a:lnTo>
                <a:lnTo>
                  <a:pt x="49690" y="19020"/>
                </a:lnTo>
                <a:lnTo>
                  <a:pt x="49840" y="18750"/>
                </a:lnTo>
                <a:lnTo>
                  <a:pt x="49840" y="18720"/>
                </a:lnTo>
                <a:lnTo>
                  <a:pt x="49840" y="18570"/>
                </a:lnTo>
                <a:lnTo>
                  <a:pt x="49900" y="18460"/>
                </a:lnTo>
                <a:lnTo>
                  <a:pt x="49910" y="18420"/>
                </a:lnTo>
                <a:lnTo>
                  <a:pt x="49920" y="18390"/>
                </a:lnTo>
                <a:lnTo>
                  <a:pt x="49990" y="18310"/>
                </a:lnTo>
                <a:lnTo>
                  <a:pt x="50010" y="18280"/>
                </a:lnTo>
                <a:lnTo>
                  <a:pt x="50050" y="18080"/>
                </a:lnTo>
                <a:lnTo>
                  <a:pt x="50100" y="17970"/>
                </a:lnTo>
                <a:lnTo>
                  <a:pt x="50410" y="17500"/>
                </a:lnTo>
                <a:lnTo>
                  <a:pt x="50430" y="17460"/>
                </a:lnTo>
                <a:lnTo>
                  <a:pt x="50410" y="17400"/>
                </a:lnTo>
                <a:lnTo>
                  <a:pt x="50340" y="17320"/>
                </a:lnTo>
                <a:lnTo>
                  <a:pt x="50320" y="17270"/>
                </a:lnTo>
                <a:lnTo>
                  <a:pt x="50320" y="17210"/>
                </a:lnTo>
                <a:lnTo>
                  <a:pt x="50350" y="17120"/>
                </a:lnTo>
                <a:lnTo>
                  <a:pt x="50360" y="17070"/>
                </a:lnTo>
                <a:lnTo>
                  <a:pt x="50350" y="17020"/>
                </a:lnTo>
                <a:lnTo>
                  <a:pt x="50300" y="16930"/>
                </a:lnTo>
                <a:lnTo>
                  <a:pt x="50290" y="16880"/>
                </a:lnTo>
                <a:lnTo>
                  <a:pt x="50300" y="16860"/>
                </a:lnTo>
                <a:lnTo>
                  <a:pt x="50350" y="16810"/>
                </a:lnTo>
                <a:lnTo>
                  <a:pt x="50360" y="16790"/>
                </a:lnTo>
                <a:lnTo>
                  <a:pt x="50350" y="16760"/>
                </a:lnTo>
                <a:lnTo>
                  <a:pt x="50340" y="16740"/>
                </a:lnTo>
                <a:lnTo>
                  <a:pt x="50330" y="16740"/>
                </a:lnTo>
                <a:lnTo>
                  <a:pt x="50320" y="16720"/>
                </a:lnTo>
                <a:lnTo>
                  <a:pt x="50330" y="16670"/>
                </a:lnTo>
                <a:lnTo>
                  <a:pt x="50360" y="16620"/>
                </a:lnTo>
                <a:lnTo>
                  <a:pt x="50430" y="16520"/>
                </a:lnTo>
                <a:lnTo>
                  <a:pt x="50450" y="16490"/>
                </a:lnTo>
                <a:lnTo>
                  <a:pt x="50480" y="16480"/>
                </a:lnTo>
                <a:lnTo>
                  <a:pt x="50490" y="16460"/>
                </a:lnTo>
                <a:lnTo>
                  <a:pt x="50500" y="16400"/>
                </a:lnTo>
                <a:lnTo>
                  <a:pt x="50570" y="16280"/>
                </a:lnTo>
                <a:lnTo>
                  <a:pt x="50650" y="16270"/>
                </a:lnTo>
                <a:lnTo>
                  <a:pt x="50710" y="16290"/>
                </a:lnTo>
                <a:lnTo>
                  <a:pt x="50750" y="16260"/>
                </a:lnTo>
                <a:lnTo>
                  <a:pt x="50740" y="16140"/>
                </a:lnTo>
                <a:lnTo>
                  <a:pt x="50780" y="16140"/>
                </a:lnTo>
                <a:lnTo>
                  <a:pt x="50780" y="16170"/>
                </a:lnTo>
                <a:lnTo>
                  <a:pt x="50790" y="16190"/>
                </a:lnTo>
                <a:lnTo>
                  <a:pt x="50810" y="16240"/>
                </a:lnTo>
                <a:lnTo>
                  <a:pt x="50870" y="16170"/>
                </a:lnTo>
                <a:lnTo>
                  <a:pt x="50880" y="16140"/>
                </a:lnTo>
                <a:lnTo>
                  <a:pt x="50890" y="16150"/>
                </a:lnTo>
                <a:lnTo>
                  <a:pt x="50900" y="16150"/>
                </a:lnTo>
                <a:lnTo>
                  <a:pt x="50920" y="16170"/>
                </a:lnTo>
                <a:lnTo>
                  <a:pt x="50950" y="16170"/>
                </a:lnTo>
                <a:lnTo>
                  <a:pt x="50950" y="16070"/>
                </a:lnTo>
                <a:lnTo>
                  <a:pt x="51000" y="16110"/>
                </a:lnTo>
                <a:lnTo>
                  <a:pt x="51040" y="16190"/>
                </a:lnTo>
                <a:lnTo>
                  <a:pt x="51090" y="16210"/>
                </a:lnTo>
                <a:lnTo>
                  <a:pt x="51140" y="16180"/>
                </a:lnTo>
                <a:lnTo>
                  <a:pt x="51160" y="16130"/>
                </a:lnTo>
                <a:lnTo>
                  <a:pt x="51190" y="16100"/>
                </a:lnTo>
                <a:lnTo>
                  <a:pt x="51230" y="16140"/>
                </a:lnTo>
                <a:lnTo>
                  <a:pt x="51260" y="16140"/>
                </a:lnTo>
                <a:lnTo>
                  <a:pt x="51270" y="16100"/>
                </a:lnTo>
                <a:lnTo>
                  <a:pt x="51290" y="16080"/>
                </a:lnTo>
                <a:lnTo>
                  <a:pt x="51320" y="16070"/>
                </a:lnTo>
                <a:lnTo>
                  <a:pt x="51370" y="16070"/>
                </a:lnTo>
                <a:lnTo>
                  <a:pt x="51490" y="16080"/>
                </a:lnTo>
                <a:lnTo>
                  <a:pt x="51590" y="16120"/>
                </a:lnTo>
                <a:lnTo>
                  <a:pt x="51680" y="16180"/>
                </a:lnTo>
                <a:lnTo>
                  <a:pt x="51760" y="16260"/>
                </a:lnTo>
                <a:lnTo>
                  <a:pt x="51800" y="16270"/>
                </a:lnTo>
                <a:lnTo>
                  <a:pt x="52030" y="16320"/>
                </a:lnTo>
                <a:lnTo>
                  <a:pt x="52200" y="16420"/>
                </a:lnTo>
                <a:lnTo>
                  <a:pt x="52400" y="16480"/>
                </a:lnTo>
                <a:lnTo>
                  <a:pt x="53010" y="16530"/>
                </a:lnTo>
                <a:lnTo>
                  <a:pt x="53580" y="16480"/>
                </a:lnTo>
                <a:lnTo>
                  <a:pt x="53720" y="1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